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61" r:id="rId4"/>
    <p:sldId id="262" r:id="rId5"/>
    <p:sldId id="289" r:id="rId6"/>
    <p:sldId id="291" r:id="rId7"/>
    <p:sldId id="290" r:id="rId8"/>
    <p:sldId id="292" r:id="rId9"/>
    <p:sldId id="298" r:id="rId10"/>
    <p:sldId id="293" r:id="rId11"/>
    <p:sldId id="319" r:id="rId12"/>
    <p:sldId id="320" r:id="rId13"/>
    <p:sldId id="321" r:id="rId14"/>
    <p:sldId id="294" r:id="rId15"/>
    <p:sldId id="299" r:id="rId16"/>
    <p:sldId id="295" r:id="rId17"/>
    <p:sldId id="296" r:id="rId18"/>
    <p:sldId id="297" r:id="rId19"/>
    <p:sldId id="322" r:id="rId20"/>
    <p:sldId id="323" r:id="rId21"/>
    <p:sldId id="324" r:id="rId22"/>
    <p:sldId id="325" r:id="rId23"/>
    <p:sldId id="327" r:id="rId24"/>
    <p:sldId id="326" r:id="rId25"/>
    <p:sldId id="328" r:id="rId26"/>
    <p:sldId id="329" r:id="rId27"/>
    <p:sldId id="330" r:id="rId28"/>
    <p:sldId id="332" r:id="rId29"/>
    <p:sldId id="333" r:id="rId30"/>
    <p:sldId id="334" r:id="rId31"/>
    <p:sldId id="338" r:id="rId32"/>
    <p:sldId id="341" r:id="rId33"/>
    <p:sldId id="339" r:id="rId34"/>
    <p:sldId id="340" r:id="rId35"/>
    <p:sldId id="342" r:id="rId36"/>
    <p:sldId id="335" r:id="rId37"/>
    <p:sldId id="336" r:id="rId38"/>
    <p:sldId id="344" r:id="rId39"/>
    <p:sldId id="337" r:id="rId40"/>
    <p:sldId id="343" r:id="rId41"/>
    <p:sldId id="345" r:id="rId42"/>
    <p:sldId id="346" r:id="rId43"/>
    <p:sldId id="347" r:id="rId44"/>
    <p:sldId id="348" r:id="rId45"/>
    <p:sldId id="349" r:id="rId4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9E81D2FF-A4D4-4099-90B2-3CBF581A758A}">
          <p14:sldIdLst>
            <p14:sldId id="256"/>
            <p14:sldId id="257"/>
          </p14:sldIdLst>
        </p14:section>
        <p14:section name="ACLs" id="{55D356B4-521F-4065-B8C3-7486573233C4}">
          <p14:sldIdLst>
            <p14:sldId id="261"/>
            <p14:sldId id="262"/>
            <p14:sldId id="289"/>
            <p14:sldId id="291"/>
            <p14:sldId id="290"/>
            <p14:sldId id="292"/>
            <p14:sldId id="298"/>
            <p14:sldId id="293"/>
            <p14:sldId id="319"/>
            <p14:sldId id="320"/>
            <p14:sldId id="321"/>
            <p14:sldId id="294"/>
            <p14:sldId id="299"/>
            <p14:sldId id="295"/>
            <p14:sldId id="296"/>
            <p14:sldId id="297"/>
          </p14:sldIdLst>
        </p14:section>
        <p14:section name="Prefix-list" id="{FBF06063-EB78-486E-9E0C-3BFB20A75F57}">
          <p14:sldIdLst>
            <p14:sldId id="322"/>
            <p14:sldId id="323"/>
            <p14:sldId id="324"/>
            <p14:sldId id="325"/>
            <p14:sldId id="327"/>
            <p14:sldId id="326"/>
            <p14:sldId id="328"/>
            <p14:sldId id="329"/>
            <p14:sldId id="330"/>
          </p14:sldIdLst>
        </p14:section>
        <p14:section name="Listas de distribución" id="{5E7D431E-8CF4-4332-9AAC-BDA5FF2E2F71}">
          <p14:sldIdLst>
            <p14:sldId id="332"/>
            <p14:sldId id="333"/>
            <p14:sldId id="334"/>
            <p14:sldId id="338"/>
            <p14:sldId id="341"/>
            <p14:sldId id="339"/>
            <p14:sldId id="340"/>
            <p14:sldId id="342"/>
          </p14:sldIdLst>
        </p14:section>
        <p14:section name="Route maps" id="{DC6752E3-4549-4715-BEC4-F9BA7162238B}">
          <p14:sldIdLst>
            <p14:sldId id="335"/>
            <p14:sldId id="336"/>
            <p14:sldId id="344"/>
            <p14:sldId id="337"/>
            <p14:sldId id="343"/>
            <p14:sldId id="345"/>
            <p14:sldId id="346"/>
            <p14:sldId id="347"/>
            <p14:sldId id="348"/>
            <p14:sldId id="34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8286"/>
    <a:srgbClr val="DD6C10"/>
    <a:srgbClr val="717579"/>
    <a:srgbClr val="005673"/>
    <a:srgbClr val="E38B42"/>
    <a:srgbClr val="005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3CA478-2C53-4415-88F3-B20B47E357CE}" v="1179" dt="2022-04-20T18:25:18.0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249" autoAdjust="0"/>
  </p:normalViewPr>
  <p:slideViewPr>
    <p:cSldViewPr snapToGrid="0">
      <p:cViewPr varScale="1">
        <p:scale>
          <a:sx n="110" d="100"/>
          <a:sy n="110" d="100"/>
        </p:scale>
        <p:origin x="786" y="108"/>
      </p:cViewPr>
      <p:guideLst/>
    </p:cSldViewPr>
  </p:slideViewPr>
  <p:outlineViewPr>
    <p:cViewPr>
      <p:scale>
        <a:sx n="33" d="100"/>
        <a:sy n="33" d="100"/>
      </p:scale>
      <p:origin x="0" y="-1008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Rodriguez" userId="c4388862-3c62-4182-95fa-9b61ff44c8f3" providerId="ADAL" clId="{A1580974-313F-4CA5-9155-76F703339349}"/>
    <pc:docChg chg="undo custSel addSld modSld sldOrd modSection">
      <pc:chgData name="Carlos Rodriguez" userId="c4388862-3c62-4182-95fa-9b61ff44c8f3" providerId="ADAL" clId="{A1580974-313F-4CA5-9155-76F703339349}" dt="2021-11-24T13:26:23.910" v="2681"/>
      <pc:docMkLst>
        <pc:docMk/>
      </pc:docMkLst>
      <pc:sldChg chg="modSp mod">
        <pc:chgData name="Carlos Rodriguez" userId="c4388862-3c62-4182-95fa-9b61ff44c8f3" providerId="ADAL" clId="{A1580974-313F-4CA5-9155-76F703339349}" dt="2021-11-24T13:24:12.793" v="2674" actId="20577"/>
        <pc:sldMkLst>
          <pc:docMk/>
          <pc:sldMk cId="4177085061" sldId="268"/>
        </pc:sldMkLst>
        <pc:spChg chg="mod">
          <ac:chgData name="Carlos Rodriguez" userId="c4388862-3c62-4182-95fa-9b61ff44c8f3" providerId="ADAL" clId="{A1580974-313F-4CA5-9155-76F703339349}" dt="2021-11-24T13:24:12.793" v="2674" actId="20577"/>
          <ac:spMkLst>
            <pc:docMk/>
            <pc:sldMk cId="4177085061" sldId="268"/>
            <ac:spMk id="3" creationId="{00000000-0000-0000-0000-000000000000}"/>
          </ac:spMkLst>
        </pc:spChg>
      </pc:sldChg>
      <pc:sldChg chg="modSp">
        <pc:chgData name="Carlos Rodriguez" userId="c4388862-3c62-4182-95fa-9b61ff44c8f3" providerId="ADAL" clId="{A1580974-313F-4CA5-9155-76F703339349}" dt="2021-11-24T09:49:57.337" v="1080" actId="20577"/>
        <pc:sldMkLst>
          <pc:docMk/>
          <pc:sldMk cId="607296111" sldId="269"/>
        </pc:sldMkLst>
        <pc:spChg chg="mod">
          <ac:chgData name="Carlos Rodriguez" userId="c4388862-3c62-4182-95fa-9b61ff44c8f3" providerId="ADAL" clId="{A1580974-313F-4CA5-9155-76F703339349}" dt="2021-11-24T09:49:57.337" v="1080" actId="20577"/>
          <ac:spMkLst>
            <pc:docMk/>
            <pc:sldMk cId="607296111" sldId="269"/>
            <ac:spMk id="3" creationId="{00000000-0000-0000-0000-000000000000}"/>
          </ac:spMkLst>
        </pc:spChg>
      </pc:sldChg>
      <pc:sldChg chg="modSp modAnim">
        <pc:chgData name="Carlos Rodriguez" userId="c4388862-3c62-4182-95fa-9b61ff44c8f3" providerId="ADAL" clId="{A1580974-313F-4CA5-9155-76F703339349}" dt="2021-11-18T12:46:23.710" v="1063" actId="20577"/>
        <pc:sldMkLst>
          <pc:docMk/>
          <pc:sldMk cId="114263522" sldId="275"/>
        </pc:sldMkLst>
        <pc:spChg chg="mod">
          <ac:chgData name="Carlos Rodriguez" userId="c4388862-3c62-4182-95fa-9b61ff44c8f3" providerId="ADAL" clId="{A1580974-313F-4CA5-9155-76F703339349}" dt="2021-11-18T12:46:23.710" v="1063" actId="20577"/>
          <ac:spMkLst>
            <pc:docMk/>
            <pc:sldMk cId="114263522" sldId="275"/>
            <ac:spMk id="3" creationId="{00000000-0000-0000-0000-000000000000}"/>
          </ac:spMkLst>
        </pc:spChg>
      </pc:sldChg>
      <pc:sldChg chg="addSp delSp modSp mod">
        <pc:chgData name="Carlos Rodriguez" userId="c4388862-3c62-4182-95fa-9b61ff44c8f3" providerId="ADAL" clId="{A1580974-313F-4CA5-9155-76F703339349}" dt="2021-11-18T12:32:00.942" v="912" actId="20577"/>
        <pc:sldMkLst>
          <pc:docMk/>
          <pc:sldMk cId="1199401064" sldId="276"/>
        </pc:sldMkLst>
        <pc:spChg chg="mod">
          <ac:chgData name="Carlos Rodriguez" userId="c4388862-3c62-4182-95fa-9b61ff44c8f3" providerId="ADAL" clId="{A1580974-313F-4CA5-9155-76F703339349}" dt="2021-11-18T12:32:00.942" v="912" actId="20577"/>
          <ac:spMkLst>
            <pc:docMk/>
            <pc:sldMk cId="1199401064" sldId="276"/>
            <ac:spMk id="3" creationId="{00000000-0000-0000-0000-000000000000}"/>
          </ac:spMkLst>
        </pc:spChg>
        <pc:picChg chg="del">
          <ac:chgData name="Carlos Rodriguez" userId="c4388862-3c62-4182-95fa-9b61ff44c8f3" providerId="ADAL" clId="{A1580974-313F-4CA5-9155-76F703339349}" dt="2021-11-18T12:31:31.818" v="898" actId="478"/>
          <ac:picMkLst>
            <pc:docMk/>
            <pc:sldMk cId="1199401064" sldId="276"/>
            <ac:picMk id="6" creationId="{86CFED1B-10AD-45BD-994F-1DF580C9EB11}"/>
          </ac:picMkLst>
        </pc:picChg>
        <pc:picChg chg="add mod">
          <ac:chgData name="Carlos Rodriguez" userId="c4388862-3c62-4182-95fa-9b61ff44c8f3" providerId="ADAL" clId="{A1580974-313F-4CA5-9155-76F703339349}" dt="2021-11-18T12:31:37.580" v="901" actId="1076"/>
          <ac:picMkLst>
            <pc:docMk/>
            <pc:sldMk cId="1199401064" sldId="276"/>
            <ac:picMk id="8" creationId="{7E42A1D4-7DDE-4339-A179-5698C343818F}"/>
          </ac:picMkLst>
        </pc:picChg>
      </pc:sldChg>
      <pc:sldChg chg="addSp delSp modSp mod">
        <pc:chgData name="Carlos Rodriguez" userId="c4388862-3c62-4182-95fa-9b61ff44c8f3" providerId="ADAL" clId="{A1580974-313F-4CA5-9155-76F703339349}" dt="2021-11-18T12:34:58.914" v="920" actId="1076"/>
        <pc:sldMkLst>
          <pc:docMk/>
          <pc:sldMk cId="2022631201" sldId="286"/>
        </pc:sldMkLst>
        <pc:picChg chg="del">
          <ac:chgData name="Carlos Rodriguez" userId="c4388862-3c62-4182-95fa-9b61ff44c8f3" providerId="ADAL" clId="{A1580974-313F-4CA5-9155-76F703339349}" dt="2021-11-18T12:33:24.576" v="913" actId="478"/>
          <ac:picMkLst>
            <pc:docMk/>
            <pc:sldMk cId="2022631201" sldId="286"/>
            <ac:picMk id="6" creationId="{10C9F3CE-DF51-4444-8E14-10501E4DE71A}"/>
          </ac:picMkLst>
        </pc:picChg>
        <pc:picChg chg="add mod">
          <ac:chgData name="Carlos Rodriguez" userId="c4388862-3c62-4182-95fa-9b61ff44c8f3" providerId="ADAL" clId="{A1580974-313F-4CA5-9155-76F703339349}" dt="2021-11-18T12:34:58.914" v="920" actId="1076"/>
          <ac:picMkLst>
            <pc:docMk/>
            <pc:sldMk cId="2022631201" sldId="286"/>
            <ac:picMk id="8" creationId="{0D6C3B1A-EC7A-4473-A4F2-4E880687D221}"/>
          </ac:picMkLst>
        </pc:picChg>
      </pc:sldChg>
      <pc:sldChg chg="addSp modSp mod modAnim">
        <pc:chgData name="Carlos Rodriguez" userId="c4388862-3c62-4182-95fa-9b61ff44c8f3" providerId="ADAL" clId="{A1580974-313F-4CA5-9155-76F703339349}" dt="2021-11-24T12:18:22.328" v="2469"/>
        <pc:sldMkLst>
          <pc:docMk/>
          <pc:sldMk cId="1122229927" sldId="287"/>
        </pc:sldMkLst>
        <pc:spChg chg="mod">
          <ac:chgData name="Carlos Rodriguez" userId="c4388862-3c62-4182-95fa-9b61ff44c8f3" providerId="ADAL" clId="{A1580974-313F-4CA5-9155-76F703339349}" dt="2021-11-18T12:40:39.457" v="1005" actId="114"/>
          <ac:spMkLst>
            <pc:docMk/>
            <pc:sldMk cId="1122229927" sldId="287"/>
            <ac:spMk id="3" creationId="{00000000-0000-0000-0000-000000000000}"/>
          </ac:spMkLst>
        </pc:spChg>
        <pc:picChg chg="add mod ord">
          <ac:chgData name="Carlos Rodriguez" userId="c4388862-3c62-4182-95fa-9b61ff44c8f3" providerId="ADAL" clId="{A1580974-313F-4CA5-9155-76F703339349}" dt="2021-11-18T12:41:05.177" v="1012" actId="14100"/>
          <ac:picMkLst>
            <pc:docMk/>
            <pc:sldMk cId="1122229927" sldId="287"/>
            <ac:picMk id="7" creationId="{A4062737-009D-430C-A097-ECC36A050A91}"/>
          </ac:picMkLst>
        </pc:picChg>
      </pc:sldChg>
      <pc:sldChg chg="addSp delSp modSp mod modAnim modNotesTx">
        <pc:chgData name="Carlos Rodriguez" userId="c4388862-3c62-4182-95fa-9b61ff44c8f3" providerId="ADAL" clId="{A1580974-313F-4CA5-9155-76F703339349}" dt="2021-11-24T10:56:36.084" v="2446" actId="114"/>
        <pc:sldMkLst>
          <pc:docMk/>
          <pc:sldMk cId="132073319" sldId="288"/>
        </pc:sldMkLst>
        <pc:spChg chg="mod">
          <ac:chgData name="Carlos Rodriguez" userId="c4388862-3c62-4182-95fa-9b61ff44c8f3" providerId="ADAL" clId="{A1580974-313F-4CA5-9155-76F703339349}" dt="2021-11-24T10:56:36.084" v="2446" actId="114"/>
          <ac:spMkLst>
            <pc:docMk/>
            <pc:sldMk cId="132073319" sldId="288"/>
            <ac:spMk id="3" creationId="{00000000-0000-0000-0000-000000000000}"/>
          </ac:spMkLst>
        </pc:spChg>
        <pc:picChg chg="del">
          <ac:chgData name="Carlos Rodriguez" userId="c4388862-3c62-4182-95fa-9b61ff44c8f3" providerId="ADAL" clId="{A1580974-313F-4CA5-9155-76F703339349}" dt="2021-11-18T12:52:07.287" v="1064" actId="478"/>
          <ac:picMkLst>
            <pc:docMk/>
            <pc:sldMk cId="132073319" sldId="288"/>
            <ac:picMk id="7" creationId="{B5271DB4-3FCC-40F6-AB4E-B14FAB138F33}"/>
          </ac:picMkLst>
        </pc:picChg>
        <pc:picChg chg="add mod">
          <ac:chgData name="Carlos Rodriguez" userId="c4388862-3c62-4182-95fa-9b61ff44c8f3" providerId="ADAL" clId="{A1580974-313F-4CA5-9155-76F703339349}" dt="2021-11-24T10:47:23" v="2295" actId="1076"/>
          <ac:picMkLst>
            <pc:docMk/>
            <pc:sldMk cId="132073319" sldId="288"/>
            <ac:picMk id="8" creationId="{89683792-BA5E-4A9F-9782-1EB3AB076427}"/>
          </ac:picMkLst>
        </pc:picChg>
      </pc:sldChg>
      <pc:sldChg chg="addSp modSp mod addAnim delAnim modAnim">
        <pc:chgData name="Carlos Rodriguez" userId="c4388862-3c62-4182-95fa-9b61ff44c8f3" providerId="ADAL" clId="{A1580974-313F-4CA5-9155-76F703339349}" dt="2021-11-24T12:20:10.351" v="2473"/>
        <pc:sldMkLst>
          <pc:docMk/>
          <pc:sldMk cId="3598676802" sldId="289"/>
        </pc:sldMkLst>
        <pc:spChg chg="mod">
          <ac:chgData name="Carlos Rodriguez" userId="c4388862-3c62-4182-95fa-9b61ff44c8f3" providerId="ADAL" clId="{A1580974-313F-4CA5-9155-76F703339349}" dt="2021-11-18T10:21:05.612" v="115" actId="21"/>
          <ac:spMkLst>
            <pc:docMk/>
            <pc:sldMk cId="3598676802" sldId="289"/>
            <ac:spMk id="3" creationId="{00000000-0000-0000-0000-000000000000}"/>
          </ac:spMkLst>
        </pc:spChg>
        <pc:picChg chg="add mod">
          <ac:chgData name="Carlos Rodriguez" userId="c4388862-3c62-4182-95fa-9b61ff44c8f3" providerId="ADAL" clId="{A1580974-313F-4CA5-9155-76F703339349}" dt="2021-11-18T10:22:37.016" v="120" actId="1035"/>
          <ac:picMkLst>
            <pc:docMk/>
            <pc:sldMk cId="3598676802" sldId="289"/>
            <ac:picMk id="7" creationId="{8499A08B-C616-4AB2-B422-1939B651D111}"/>
          </ac:picMkLst>
        </pc:picChg>
      </pc:sldChg>
      <pc:sldChg chg="modSp ord">
        <pc:chgData name="Carlos Rodriguez" userId="c4388862-3c62-4182-95fa-9b61ff44c8f3" providerId="ADAL" clId="{A1580974-313F-4CA5-9155-76F703339349}" dt="2021-11-18T10:26:37.175" v="138" actId="20577"/>
        <pc:sldMkLst>
          <pc:docMk/>
          <pc:sldMk cId="4030971845" sldId="290"/>
        </pc:sldMkLst>
        <pc:spChg chg="mod">
          <ac:chgData name="Carlos Rodriguez" userId="c4388862-3c62-4182-95fa-9b61ff44c8f3" providerId="ADAL" clId="{A1580974-313F-4CA5-9155-76F703339349}" dt="2021-11-18T10:26:37.175" v="138" actId="20577"/>
          <ac:spMkLst>
            <pc:docMk/>
            <pc:sldMk cId="4030971845" sldId="290"/>
            <ac:spMk id="3" creationId="{00000000-0000-0000-0000-000000000000}"/>
          </ac:spMkLst>
        </pc:spChg>
      </pc:sldChg>
      <pc:sldChg chg="addSp delSp modSp mod">
        <pc:chgData name="Carlos Rodriguez" userId="c4388862-3c62-4182-95fa-9b61ff44c8f3" providerId="ADAL" clId="{A1580974-313F-4CA5-9155-76F703339349}" dt="2021-11-18T11:12:05.744" v="788" actId="1076"/>
        <pc:sldMkLst>
          <pc:docMk/>
          <pc:sldMk cId="2038864515" sldId="295"/>
        </pc:sldMkLst>
        <pc:spChg chg="mod">
          <ac:chgData name="Carlos Rodriguez" userId="c4388862-3c62-4182-95fa-9b61ff44c8f3" providerId="ADAL" clId="{A1580974-313F-4CA5-9155-76F703339349}" dt="2021-11-18T11:06:34.590" v="624" actId="6549"/>
          <ac:spMkLst>
            <pc:docMk/>
            <pc:sldMk cId="2038864515" sldId="295"/>
            <ac:spMk id="2" creationId="{00000000-0000-0000-0000-000000000000}"/>
          </ac:spMkLst>
        </pc:spChg>
        <pc:spChg chg="mod">
          <ac:chgData name="Carlos Rodriguez" userId="c4388862-3c62-4182-95fa-9b61ff44c8f3" providerId="ADAL" clId="{A1580974-313F-4CA5-9155-76F703339349}" dt="2021-11-18T11:08:01.306" v="783" actId="20577"/>
          <ac:spMkLst>
            <pc:docMk/>
            <pc:sldMk cId="2038864515" sldId="295"/>
            <ac:spMk id="3" creationId="{00000000-0000-0000-0000-000000000000}"/>
          </ac:spMkLst>
        </pc:spChg>
        <pc:picChg chg="del">
          <ac:chgData name="Carlos Rodriguez" userId="c4388862-3c62-4182-95fa-9b61ff44c8f3" providerId="ADAL" clId="{A1580974-313F-4CA5-9155-76F703339349}" dt="2021-11-18T11:07:45.404" v="740" actId="478"/>
          <ac:picMkLst>
            <pc:docMk/>
            <pc:sldMk cId="2038864515" sldId="295"/>
            <ac:picMk id="6" creationId="{00000000-0000-0000-0000-000000000000}"/>
          </ac:picMkLst>
        </pc:picChg>
        <pc:picChg chg="add mod">
          <ac:chgData name="Carlos Rodriguez" userId="c4388862-3c62-4182-95fa-9b61ff44c8f3" providerId="ADAL" clId="{A1580974-313F-4CA5-9155-76F703339349}" dt="2021-11-18T11:12:05.744" v="788" actId="1076"/>
          <ac:picMkLst>
            <pc:docMk/>
            <pc:sldMk cId="2038864515" sldId="295"/>
            <ac:picMk id="8" creationId="{8960F27F-BAF2-42F4-92A0-598F6E7D4F4D}"/>
          </ac:picMkLst>
        </pc:picChg>
      </pc:sldChg>
      <pc:sldChg chg="addSp modSp mod">
        <pc:chgData name="Carlos Rodriguez" userId="c4388862-3c62-4182-95fa-9b61ff44c8f3" providerId="ADAL" clId="{A1580974-313F-4CA5-9155-76F703339349}" dt="2021-11-24T12:26:20.419" v="2565" actId="20577"/>
        <pc:sldMkLst>
          <pc:docMk/>
          <pc:sldMk cId="2402944009" sldId="296"/>
        </pc:sldMkLst>
        <pc:spChg chg="mod">
          <ac:chgData name="Carlos Rodriguez" userId="c4388862-3c62-4182-95fa-9b61ff44c8f3" providerId="ADAL" clId="{A1580974-313F-4CA5-9155-76F703339349}" dt="2021-11-24T12:26:20.419" v="2565" actId="20577"/>
          <ac:spMkLst>
            <pc:docMk/>
            <pc:sldMk cId="2402944009" sldId="296"/>
            <ac:spMk id="3" creationId="{00000000-0000-0000-0000-000000000000}"/>
          </ac:spMkLst>
        </pc:spChg>
        <pc:picChg chg="add mod">
          <ac:chgData name="Carlos Rodriguez" userId="c4388862-3c62-4182-95fa-9b61ff44c8f3" providerId="ADAL" clId="{A1580974-313F-4CA5-9155-76F703339349}" dt="2021-11-18T12:00:56.494" v="808" actId="1035"/>
          <ac:picMkLst>
            <pc:docMk/>
            <pc:sldMk cId="2402944009" sldId="296"/>
            <ac:picMk id="7" creationId="{F9DDC59D-4350-4878-9175-4F0524D3FF4A}"/>
          </ac:picMkLst>
        </pc:picChg>
        <pc:picChg chg="add mod">
          <ac:chgData name="Carlos Rodriguez" userId="c4388862-3c62-4182-95fa-9b61ff44c8f3" providerId="ADAL" clId="{A1580974-313F-4CA5-9155-76F703339349}" dt="2021-11-18T12:00:47.986" v="804" actId="1036"/>
          <ac:picMkLst>
            <pc:docMk/>
            <pc:sldMk cId="2402944009" sldId="296"/>
            <ac:picMk id="9" creationId="{A601548B-C673-4691-99E4-88FADE4E53D1}"/>
          </ac:picMkLst>
        </pc:picChg>
      </pc:sldChg>
      <pc:sldChg chg="addSp delSp modSp mod">
        <pc:chgData name="Carlos Rodriguez" userId="c4388862-3c62-4182-95fa-9b61ff44c8f3" providerId="ADAL" clId="{A1580974-313F-4CA5-9155-76F703339349}" dt="2021-11-18T11:01:44.043" v="601" actId="1076"/>
        <pc:sldMkLst>
          <pc:docMk/>
          <pc:sldMk cId="3272658275" sldId="299"/>
        </pc:sldMkLst>
        <pc:picChg chg="add mod">
          <ac:chgData name="Carlos Rodriguez" userId="c4388862-3c62-4182-95fa-9b61ff44c8f3" providerId="ADAL" clId="{A1580974-313F-4CA5-9155-76F703339349}" dt="2021-11-18T11:01:40.966" v="600" actId="1076"/>
          <ac:picMkLst>
            <pc:docMk/>
            <pc:sldMk cId="3272658275" sldId="299"/>
            <ac:picMk id="7" creationId="{F8B7B56A-A4B8-46F0-9966-E09FAAA4E3ED}"/>
          </ac:picMkLst>
        </pc:picChg>
        <pc:picChg chg="del">
          <ac:chgData name="Carlos Rodriguez" userId="c4388862-3c62-4182-95fa-9b61ff44c8f3" providerId="ADAL" clId="{A1580974-313F-4CA5-9155-76F703339349}" dt="2021-11-18T11:01:08.381" v="562" actId="478"/>
          <ac:picMkLst>
            <pc:docMk/>
            <pc:sldMk cId="3272658275" sldId="299"/>
            <ac:picMk id="8" creationId="{DFA3A1DC-C256-4E17-9561-C9DC17C6B32B}"/>
          </ac:picMkLst>
        </pc:picChg>
        <pc:picChg chg="del">
          <ac:chgData name="Carlos Rodriguez" userId="c4388862-3c62-4182-95fa-9b61ff44c8f3" providerId="ADAL" clId="{A1580974-313F-4CA5-9155-76F703339349}" dt="2021-11-18T11:00:27.159" v="559" actId="478"/>
          <ac:picMkLst>
            <pc:docMk/>
            <pc:sldMk cId="3272658275" sldId="299"/>
            <ac:picMk id="10" creationId="{B363D9BE-F109-45D3-B589-AB18EE6B3D7F}"/>
          </ac:picMkLst>
        </pc:picChg>
        <pc:picChg chg="add mod">
          <ac:chgData name="Carlos Rodriguez" userId="c4388862-3c62-4182-95fa-9b61ff44c8f3" providerId="ADAL" clId="{A1580974-313F-4CA5-9155-76F703339349}" dt="2021-11-18T11:01:44.043" v="601" actId="1076"/>
          <ac:picMkLst>
            <pc:docMk/>
            <pc:sldMk cId="3272658275" sldId="299"/>
            <ac:picMk id="11" creationId="{C172B7DC-CABE-46DE-9617-1DD3D6ED00F3}"/>
          </ac:picMkLst>
        </pc:picChg>
      </pc:sldChg>
      <pc:sldChg chg="addSp delSp modSp mod">
        <pc:chgData name="Carlos Rodriguez" userId="c4388862-3c62-4182-95fa-9b61ff44c8f3" providerId="ADAL" clId="{A1580974-313F-4CA5-9155-76F703339349}" dt="2021-11-18T12:06:50.172" v="823" actId="1076"/>
        <pc:sldMkLst>
          <pc:docMk/>
          <pc:sldMk cId="3387221042" sldId="300"/>
        </pc:sldMkLst>
        <pc:picChg chg="del">
          <ac:chgData name="Carlos Rodriguez" userId="c4388862-3c62-4182-95fa-9b61ff44c8f3" providerId="ADAL" clId="{A1580974-313F-4CA5-9155-76F703339349}" dt="2021-11-18T12:06:34.114" v="818" actId="478"/>
          <ac:picMkLst>
            <pc:docMk/>
            <pc:sldMk cId="3387221042" sldId="300"/>
            <ac:picMk id="6" creationId="{00000000-0000-0000-0000-000000000000}"/>
          </ac:picMkLst>
        </pc:picChg>
        <pc:picChg chg="add mod">
          <ac:chgData name="Carlos Rodriguez" userId="c4388862-3c62-4182-95fa-9b61ff44c8f3" providerId="ADAL" clId="{A1580974-313F-4CA5-9155-76F703339349}" dt="2021-11-18T12:06:50.172" v="823" actId="1076"/>
          <ac:picMkLst>
            <pc:docMk/>
            <pc:sldMk cId="3387221042" sldId="300"/>
            <ac:picMk id="8" creationId="{0884FA03-9C19-439E-BE40-03B0C6543162}"/>
          </ac:picMkLst>
        </pc:picChg>
      </pc:sldChg>
      <pc:sldChg chg="addSp delSp modSp mod modAnim">
        <pc:chgData name="Carlos Rodriguez" userId="c4388862-3c62-4182-95fa-9b61ff44c8f3" providerId="ADAL" clId="{A1580974-313F-4CA5-9155-76F703339349}" dt="2021-11-24T12:34:20.825" v="2653"/>
        <pc:sldMkLst>
          <pc:docMk/>
          <pc:sldMk cId="2717484800" sldId="301"/>
        </pc:sldMkLst>
        <pc:spChg chg="mod">
          <ac:chgData name="Carlos Rodriguez" userId="c4388862-3c62-4182-95fa-9b61ff44c8f3" providerId="ADAL" clId="{A1580974-313F-4CA5-9155-76F703339349}" dt="2021-11-24T12:33:01.943" v="2652" actId="114"/>
          <ac:spMkLst>
            <pc:docMk/>
            <pc:sldMk cId="2717484800" sldId="301"/>
            <ac:spMk id="3" creationId="{00000000-0000-0000-0000-000000000000}"/>
          </ac:spMkLst>
        </pc:spChg>
        <pc:picChg chg="del">
          <ac:chgData name="Carlos Rodriguez" userId="c4388862-3c62-4182-95fa-9b61ff44c8f3" providerId="ADAL" clId="{A1580974-313F-4CA5-9155-76F703339349}" dt="2021-11-18T12:03:56.824" v="809" actId="478"/>
          <ac:picMkLst>
            <pc:docMk/>
            <pc:sldMk cId="2717484800" sldId="301"/>
            <ac:picMk id="7" creationId="{00000000-0000-0000-0000-000000000000}"/>
          </ac:picMkLst>
        </pc:picChg>
        <pc:picChg chg="add mod">
          <ac:chgData name="Carlos Rodriguez" userId="c4388862-3c62-4182-95fa-9b61ff44c8f3" providerId="ADAL" clId="{A1580974-313F-4CA5-9155-76F703339349}" dt="2021-11-24T12:31:14.927" v="2651" actId="1036"/>
          <ac:picMkLst>
            <pc:docMk/>
            <pc:sldMk cId="2717484800" sldId="301"/>
            <ac:picMk id="8" creationId="{A87F4227-D2FF-4A58-9335-28BCF9591191}"/>
          </ac:picMkLst>
        </pc:picChg>
        <pc:picChg chg="add mod">
          <ac:chgData name="Carlos Rodriguez" userId="c4388862-3c62-4182-95fa-9b61ff44c8f3" providerId="ADAL" clId="{A1580974-313F-4CA5-9155-76F703339349}" dt="2021-11-24T12:31:08.047" v="2630" actId="1038"/>
          <ac:picMkLst>
            <pc:docMk/>
            <pc:sldMk cId="2717484800" sldId="301"/>
            <ac:picMk id="10" creationId="{A95BB6BD-0B99-4F28-96A0-7DAB6C30217F}"/>
          </ac:picMkLst>
        </pc:picChg>
      </pc:sldChg>
      <pc:sldChg chg="addSp delSp modSp mod delAnim modAnim">
        <pc:chgData name="Carlos Rodriguez" userId="c4388862-3c62-4182-95fa-9b61ff44c8f3" providerId="ADAL" clId="{A1580974-313F-4CA5-9155-76F703339349}" dt="2021-11-24T12:35:07.986" v="2658"/>
        <pc:sldMkLst>
          <pc:docMk/>
          <pc:sldMk cId="2672235308" sldId="302"/>
        </pc:sldMkLst>
        <pc:spChg chg="mod">
          <ac:chgData name="Carlos Rodriguez" userId="c4388862-3c62-4182-95fa-9b61ff44c8f3" providerId="ADAL" clId="{A1580974-313F-4CA5-9155-76F703339349}" dt="2021-11-18T12:11:33.786" v="884" actId="20577"/>
          <ac:spMkLst>
            <pc:docMk/>
            <pc:sldMk cId="2672235308" sldId="302"/>
            <ac:spMk id="3" creationId="{00000000-0000-0000-0000-000000000000}"/>
          </ac:spMkLst>
        </pc:spChg>
        <pc:picChg chg="del">
          <ac:chgData name="Carlos Rodriguez" userId="c4388862-3c62-4182-95fa-9b61ff44c8f3" providerId="ADAL" clId="{A1580974-313F-4CA5-9155-76F703339349}" dt="2021-11-18T12:09:05.439" v="824" actId="478"/>
          <ac:picMkLst>
            <pc:docMk/>
            <pc:sldMk cId="2672235308" sldId="302"/>
            <ac:picMk id="6" creationId="{00000000-0000-0000-0000-000000000000}"/>
          </ac:picMkLst>
        </pc:picChg>
        <pc:picChg chg="del">
          <ac:chgData name="Carlos Rodriguez" userId="c4388862-3c62-4182-95fa-9b61ff44c8f3" providerId="ADAL" clId="{A1580974-313F-4CA5-9155-76F703339349}" dt="2021-11-18T12:10:48.669" v="836" actId="478"/>
          <ac:picMkLst>
            <pc:docMk/>
            <pc:sldMk cId="2672235308" sldId="302"/>
            <ac:picMk id="7" creationId="{00000000-0000-0000-0000-000000000000}"/>
          </ac:picMkLst>
        </pc:picChg>
        <pc:picChg chg="add mod modCrop">
          <ac:chgData name="Carlos Rodriguez" userId="c4388862-3c62-4182-95fa-9b61ff44c8f3" providerId="ADAL" clId="{A1580974-313F-4CA5-9155-76F703339349}" dt="2021-11-18T12:11:59.358" v="894" actId="1035"/>
          <ac:picMkLst>
            <pc:docMk/>
            <pc:sldMk cId="2672235308" sldId="302"/>
            <ac:picMk id="9" creationId="{12708457-7C61-4687-9567-1F4AB89E9593}"/>
          </ac:picMkLst>
        </pc:picChg>
        <pc:picChg chg="add mod">
          <ac:chgData name="Carlos Rodriguez" userId="c4388862-3c62-4182-95fa-9b61ff44c8f3" providerId="ADAL" clId="{A1580974-313F-4CA5-9155-76F703339349}" dt="2021-11-18T12:11:59.358" v="894" actId="1035"/>
          <ac:picMkLst>
            <pc:docMk/>
            <pc:sldMk cId="2672235308" sldId="302"/>
            <ac:picMk id="11" creationId="{AB93CF19-A521-48BF-B1C8-5D1E1DA92176}"/>
          </ac:picMkLst>
        </pc:picChg>
      </pc:sldChg>
      <pc:sldChg chg="addSp modSp mod modAnim">
        <pc:chgData name="Carlos Rodriguez" userId="c4388862-3c62-4182-95fa-9b61ff44c8f3" providerId="ADAL" clId="{A1580974-313F-4CA5-9155-76F703339349}" dt="2021-11-24T12:35:59.700" v="2660"/>
        <pc:sldMkLst>
          <pc:docMk/>
          <pc:sldMk cId="2935086433" sldId="303"/>
        </pc:sldMkLst>
        <pc:picChg chg="add mod">
          <ac:chgData name="Carlos Rodriguez" userId="c4388862-3c62-4182-95fa-9b61ff44c8f3" providerId="ADAL" clId="{A1580974-313F-4CA5-9155-76F703339349}" dt="2021-11-18T12:13:16.348" v="896" actId="1076"/>
          <ac:picMkLst>
            <pc:docMk/>
            <pc:sldMk cId="2935086433" sldId="303"/>
            <ac:picMk id="7" creationId="{4012BC25-0F30-4C22-80EC-5C7B6D9CA39E}"/>
          </ac:picMkLst>
        </pc:picChg>
      </pc:sldChg>
      <pc:sldChg chg="addSp delSp modSp mod delAnim">
        <pc:chgData name="Carlos Rodriguez" userId="c4388862-3c62-4182-95fa-9b61ff44c8f3" providerId="ADAL" clId="{A1580974-313F-4CA5-9155-76F703339349}" dt="2021-11-24T12:07:21.775" v="2450" actId="1076"/>
        <pc:sldMkLst>
          <pc:docMk/>
          <pc:sldMk cId="1306952386" sldId="310"/>
        </pc:sldMkLst>
        <pc:picChg chg="del">
          <ac:chgData name="Carlos Rodriguez" userId="c4388862-3c62-4182-95fa-9b61ff44c8f3" providerId="ADAL" clId="{A1580974-313F-4CA5-9155-76F703339349}" dt="2021-11-24T12:07:13.265" v="2447" actId="478"/>
          <ac:picMkLst>
            <pc:docMk/>
            <pc:sldMk cId="1306952386" sldId="310"/>
            <ac:picMk id="6" creationId="{00000000-0000-0000-0000-000000000000}"/>
          </ac:picMkLst>
        </pc:picChg>
        <pc:picChg chg="add mod">
          <ac:chgData name="Carlos Rodriguez" userId="c4388862-3c62-4182-95fa-9b61ff44c8f3" providerId="ADAL" clId="{A1580974-313F-4CA5-9155-76F703339349}" dt="2021-11-24T12:07:21.775" v="2450" actId="1076"/>
          <ac:picMkLst>
            <pc:docMk/>
            <pc:sldMk cId="1306952386" sldId="310"/>
            <ac:picMk id="9" creationId="{EFAC54FC-8D0E-4094-BBF4-EC334AC0D732}"/>
          </ac:picMkLst>
        </pc:picChg>
      </pc:sldChg>
      <pc:sldChg chg="addSp delSp modSp mod delAnim">
        <pc:chgData name="Carlos Rodriguez" userId="c4388862-3c62-4182-95fa-9b61ff44c8f3" providerId="ADAL" clId="{A1580974-313F-4CA5-9155-76F703339349}" dt="2021-11-24T12:08:52.724" v="2461" actId="1076"/>
        <pc:sldMkLst>
          <pc:docMk/>
          <pc:sldMk cId="1482330486" sldId="311"/>
        </pc:sldMkLst>
        <pc:picChg chg="del">
          <ac:chgData name="Carlos Rodriguez" userId="c4388862-3c62-4182-95fa-9b61ff44c8f3" providerId="ADAL" clId="{A1580974-313F-4CA5-9155-76F703339349}" dt="2021-11-24T12:07:36.610" v="2451" actId="478"/>
          <ac:picMkLst>
            <pc:docMk/>
            <pc:sldMk cId="1482330486" sldId="311"/>
            <ac:picMk id="6" creationId="{00000000-0000-0000-0000-000000000000}"/>
          </ac:picMkLst>
        </pc:picChg>
        <pc:picChg chg="mod">
          <ac:chgData name="Carlos Rodriguez" userId="c4388862-3c62-4182-95fa-9b61ff44c8f3" providerId="ADAL" clId="{A1580974-313F-4CA5-9155-76F703339349}" dt="2021-11-24T12:08:52.724" v="2461" actId="1076"/>
          <ac:picMkLst>
            <pc:docMk/>
            <pc:sldMk cId="1482330486" sldId="311"/>
            <ac:picMk id="7" creationId="{00000000-0000-0000-0000-000000000000}"/>
          </ac:picMkLst>
        </pc:picChg>
        <pc:picChg chg="add del mod">
          <ac:chgData name="Carlos Rodriguez" userId="c4388862-3c62-4182-95fa-9b61ff44c8f3" providerId="ADAL" clId="{A1580974-313F-4CA5-9155-76F703339349}" dt="2021-11-24T12:08:35.271" v="2457" actId="22"/>
          <ac:picMkLst>
            <pc:docMk/>
            <pc:sldMk cId="1482330486" sldId="311"/>
            <ac:picMk id="9" creationId="{930B4E8F-3E15-400B-9399-1C233048F4C2}"/>
          </ac:picMkLst>
        </pc:picChg>
        <pc:picChg chg="add mod">
          <ac:chgData name="Carlos Rodriguez" userId="c4388862-3c62-4182-95fa-9b61ff44c8f3" providerId="ADAL" clId="{A1580974-313F-4CA5-9155-76F703339349}" dt="2021-11-24T12:08:46.596" v="2460" actId="1076"/>
          <ac:picMkLst>
            <pc:docMk/>
            <pc:sldMk cId="1482330486" sldId="311"/>
            <ac:picMk id="11" creationId="{8FB8D5DE-F947-4A85-92A6-21E40CAA12D7}"/>
          </ac:picMkLst>
        </pc:picChg>
      </pc:sldChg>
      <pc:sldChg chg="modSp">
        <pc:chgData name="Carlos Rodriguez" userId="c4388862-3c62-4182-95fa-9b61ff44c8f3" providerId="ADAL" clId="{A1580974-313F-4CA5-9155-76F703339349}" dt="2021-11-24T12:12:36.883" v="2466" actId="20577"/>
        <pc:sldMkLst>
          <pc:docMk/>
          <pc:sldMk cId="2117368543" sldId="314"/>
        </pc:sldMkLst>
        <pc:spChg chg="mod">
          <ac:chgData name="Carlos Rodriguez" userId="c4388862-3c62-4182-95fa-9b61ff44c8f3" providerId="ADAL" clId="{A1580974-313F-4CA5-9155-76F703339349}" dt="2021-11-24T12:12:36.883" v="2466" actId="20577"/>
          <ac:spMkLst>
            <pc:docMk/>
            <pc:sldMk cId="2117368543" sldId="314"/>
            <ac:spMk id="3" creationId="{00000000-0000-0000-0000-000000000000}"/>
          </ac:spMkLst>
        </pc:spChg>
      </pc:sldChg>
      <pc:sldChg chg="modAnim">
        <pc:chgData name="Carlos Rodriguez" userId="c4388862-3c62-4182-95fa-9b61ff44c8f3" providerId="ADAL" clId="{A1580974-313F-4CA5-9155-76F703339349}" dt="2021-11-24T13:25:57.841" v="2678"/>
        <pc:sldMkLst>
          <pc:docMk/>
          <pc:sldMk cId="1557002412" sldId="316"/>
        </pc:sldMkLst>
      </pc:sldChg>
      <pc:sldChg chg="modAnim">
        <pc:chgData name="Carlos Rodriguez" userId="c4388862-3c62-4182-95fa-9b61ff44c8f3" providerId="ADAL" clId="{A1580974-313F-4CA5-9155-76F703339349}" dt="2021-11-24T13:26:23.910" v="2681"/>
        <pc:sldMkLst>
          <pc:docMk/>
          <pc:sldMk cId="3527029071" sldId="317"/>
        </pc:sldMkLst>
      </pc:sldChg>
      <pc:sldChg chg="addSp delSp modSp add mod">
        <pc:chgData name="Carlos Rodriguez" userId="c4388862-3c62-4182-95fa-9b61ff44c8f3" providerId="ADAL" clId="{A1580974-313F-4CA5-9155-76F703339349}" dt="2021-11-18T10:55:02.630" v="530" actId="1076"/>
        <pc:sldMkLst>
          <pc:docMk/>
          <pc:sldMk cId="1538220871" sldId="319"/>
        </pc:sldMkLst>
        <pc:spChg chg="add mod">
          <ac:chgData name="Carlos Rodriguez" userId="c4388862-3c62-4182-95fa-9b61ff44c8f3" providerId="ADAL" clId="{A1580974-313F-4CA5-9155-76F703339349}" dt="2021-11-18T10:54:57.802" v="528" actId="20577"/>
          <ac:spMkLst>
            <pc:docMk/>
            <pc:sldMk cId="1538220871" sldId="319"/>
            <ac:spMk id="7" creationId="{5BD4D556-7AD4-4CDD-9762-8C2A05944C8A}"/>
          </ac:spMkLst>
        </pc:spChg>
        <pc:picChg chg="del">
          <ac:chgData name="Carlos Rodriguez" userId="c4388862-3c62-4182-95fa-9b61ff44c8f3" providerId="ADAL" clId="{A1580974-313F-4CA5-9155-76F703339349}" dt="2021-11-18T10:32:57.484" v="140" actId="478"/>
          <ac:picMkLst>
            <pc:docMk/>
            <pc:sldMk cId="1538220871" sldId="319"/>
            <ac:picMk id="6" creationId="{00000000-0000-0000-0000-000000000000}"/>
          </ac:picMkLst>
        </pc:picChg>
        <pc:picChg chg="add mod">
          <ac:chgData name="Carlos Rodriguez" userId="c4388862-3c62-4182-95fa-9b61ff44c8f3" providerId="ADAL" clId="{A1580974-313F-4CA5-9155-76F703339349}" dt="2021-11-18T10:55:02.630" v="530" actId="1076"/>
          <ac:picMkLst>
            <pc:docMk/>
            <pc:sldMk cId="1538220871" sldId="319"/>
            <ac:picMk id="9" creationId="{A4B1799F-262C-4A9E-8453-6F53907513CB}"/>
          </ac:picMkLst>
        </pc:picChg>
      </pc:sldChg>
      <pc:sldChg chg="addSp modSp add mod">
        <pc:chgData name="Carlos Rodriguez" userId="c4388862-3c62-4182-95fa-9b61ff44c8f3" providerId="ADAL" clId="{A1580974-313F-4CA5-9155-76F703339349}" dt="2021-11-18T10:42:44.493" v="354" actId="1076"/>
        <pc:sldMkLst>
          <pc:docMk/>
          <pc:sldMk cId="2642401005" sldId="320"/>
        </pc:sldMkLst>
        <pc:spChg chg="mod">
          <ac:chgData name="Carlos Rodriguez" userId="c4388862-3c62-4182-95fa-9b61ff44c8f3" providerId="ADAL" clId="{A1580974-313F-4CA5-9155-76F703339349}" dt="2021-11-18T10:40:01.606" v="350" actId="20577"/>
          <ac:spMkLst>
            <pc:docMk/>
            <pc:sldMk cId="2642401005" sldId="320"/>
            <ac:spMk id="7" creationId="{5BD4D556-7AD4-4CDD-9762-8C2A05944C8A}"/>
          </ac:spMkLst>
        </pc:spChg>
        <pc:picChg chg="add mod">
          <ac:chgData name="Carlos Rodriguez" userId="c4388862-3c62-4182-95fa-9b61ff44c8f3" providerId="ADAL" clId="{A1580974-313F-4CA5-9155-76F703339349}" dt="2021-11-18T10:42:14.580" v="352" actId="1076"/>
          <ac:picMkLst>
            <pc:docMk/>
            <pc:sldMk cId="2642401005" sldId="320"/>
            <ac:picMk id="6" creationId="{B36EE387-DA16-4D80-BAEA-18336BA6D03E}"/>
          </ac:picMkLst>
        </pc:picChg>
        <pc:picChg chg="add mod">
          <ac:chgData name="Carlos Rodriguez" userId="c4388862-3c62-4182-95fa-9b61ff44c8f3" providerId="ADAL" clId="{A1580974-313F-4CA5-9155-76F703339349}" dt="2021-11-18T10:42:44.493" v="354" actId="1076"/>
          <ac:picMkLst>
            <pc:docMk/>
            <pc:sldMk cId="2642401005" sldId="320"/>
            <ac:picMk id="9" creationId="{8C1F4865-6FCD-46BD-9375-21B08A0B2747}"/>
          </ac:picMkLst>
        </pc:picChg>
      </pc:sldChg>
      <pc:sldChg chg="addSp modSp add mod modAnim">
        <pc:chgData name="Carlos Rodriguez" userId="c4388862-3c62-4182-95fa-9b61ff44c8f3" providerId="ADAL" clId="{A1580974-313F-4CA5-9155-76F703339349}" dt="2021-11-24T12:24:39.438" v="2554"/>
        <pc:sldMkLst>
          <pc:docMk/>
          <pc:sldMk cId="1551971244" sldId="321"/>
        </pc:sldMkLst>
        <pc:spChg chg="mod">
          <ac:chgData name="Carlos Rodriguez" userId="c4388862-3c62-4182-95fa-9b61ff44c8f3" providerId="ADAL" clId="{A1580974-313F-4CA5-9155-76F703339349}" dt="2021-11-24T12:24:05.636" v="2548" actId="20577"/>
          <ac:spMkLst>
            <pc:docMk/>
            <pc:sldMk cId="1551971244" sldId="321"/>
            <ac:spMk id="7" creationId="{5BD4D556-7AD4-4CDD-9762-8C2A05944C8A}"/>
          </ac:spMkLst>
        </pc:spChg>
        <pc:picChg chg="add mod">
          <ac:chgData name="Carlos Rodriguez" userId="c4388862-3c62-4182-95fa-9b61ff44c8f3" providerId="ADAL" clId="{A1580974-313F-4CA5-9155-76F703339349}" dt="2021-11-24T12:24:08.875" v="2553" actId="1036"/>
          <ac:picMkLst>
            <pc:docMk/>
            <pc:sldMk cId="1551971244" sldId="321"/>
            <ac:picMk id="6" creationId="{A47E2FA9-FFC3-4892-AE94-B019D2CFA57C}"/>
          </ac:picMkLst>
        </pc:picChg>
      </pc:sldChg>
      <pc:sldChg chg="modSp add mod modAnim">
        <pc:chgData name="Carlos Rodriguez" userId="c4388862-3c62-4182-95fa-9b61ff44c8f3" providerId="ADAL" clId="{A1580974-313F-4CA5-9155-76F703339349}" dt="2021-11-24T13:23:27.684" v="2666" actId="20577"/>
        <pc:sldMkLst>
          <pc:docMk/>
          <pc:sldMk cId="142694071" sldId="322"/>
        </pc:sldMkLst>
        <pc:spChg chg="mod">
          <ac:chgData name="Carlos Rodriguez" userId="c4388862-3c62-4182-95fa-9b61ff44c8f3" providerId="ADAL" clId="{A1580974-313F-4CA5-9155-76F703339349}" dt="2021-11-24T09:53:47.549" v="1091" actId="20577"/>
          <ac:spMkLst>
            <pc:docMk/>
            <pc:sldMk cId="142694071" sldId="322"/>
            <ac:spMk id="2" creationId="{00000000-0000-0000-0000-000000000000}"/>
          </ac:spMkLst>
        </pc:spChg>
        <pc:spChg chg="mod">
          <ac:chgData name="Carlos Rodriguez" userId="c4388862-3c62-4182-95fa-9b61ff44c8f3" providerId="ADAL" clId="{A1580974-313F-4CA5-9155-76F703339349}" dt="2021-11-24T13:23:27.684" v="2666" actId="20577"/>
          <ac:spMkLst>
            <pc:docMk/>
            <pc:sldMk cId="142694071" sldId="322"/>
            <ac:spMk id="3" creationId="{00000000-0000-0000-0000-000000000000}"/>
          </ac:spMkLst>
        </pc:spChg>
      </pc:sldChg>
      <pc:sldChg chg="addSp delSp modSp add mod modAnim">
        <pc:chgData name="Carlos Rodriguez" userId="c4388862-3c62-4182-95fa-9b61ff44c8f3" providerId="ADAL" clId="{A1580974-313F-4CA5-9155-76F703339349}" dt="2021-11-24T10:48:52.480" v="2363" actId="1076"/>
        <pc:sldMkLst>
          <pc:docMk/>
          <pc:sldMk cId="311198707" sldId="323"/>
        </pc:sldMkLst>
        <pc:spChg chg="mod">
          <ac:chgData name="Carlos Rodriguez" userId="c4388862-3c62-4182-95fa-9b61ff44c8f3" providerId="ADAL" clId="{A1580974-313F-4CA5-9155-76F703339349}" dt="2021-11-24T10:25:35.120" v="2162" actId="20577"/>
          <ac:spMkLst>
            <pc:docMk/>
            <pc:sldMk cId="311198707" sldId="323"/>
            <ac:spMk id="2" creationId="{00000000-0000-0000-0000-000000000000}"/>
          </ac:spMkLst>
        </pc:spChg>
        <pc:spChg chg="mod">
          <ac:chgData name="Carlos Rodriguez" userId="c4388862-3c62-4182-95fa-9b61ff44c8f3" providerId="ADAL" clId="{A1580974-313F-4CA5-9155-76F703339349}" dt="2021-11-24T10:48:45.220" v="2360" actId="20577"/>
          <ac:spMkLst>
            <pc:docMk/>
            <pc:sldMk cId="311198707" sldId="323"/>
            <ac:spMk id="3" creationId="{00000000-0000-0000-0000-000000000000}"/>
          </ac:spMkLst>
        </pc:spChg>
        <pc:picChg chg="add mod">
          <ac:chgData name="Carlos Rodriguez" userId="c4388862-3c62-4182-95fa-9b61ff44c8f3" providerId="ADAL" clId="{A1580974-313F-4CA5-9155-76F703339349}" dt="2021-11-24T10:48:52.480" v="2363" actId="1076"/>
          <ac:picMkLst>
            <pc:docMk/>
            <pc:sldMk cId="311198707" sldId="323"/>
            <ac:picMk id="7" creationId="{D31BAC75-DE9E-4D32-9E43-554E7A4CEE38}"/>
          </ac:picMkLst>
        </pc:picChg>
        <pc:picChg chg="del">
          <ac:chgData name="Carlos Rodriguez" userId="c4388862-3c62-4182-95fa-9b61ff44c8f3" providerId="ADAL" clId="{A1580974-313F-4CA5-9155-76F703339349}" dt="2021-11-24T10:25:40.152" v="2163" actId="478"/>
          <ac:picMkLst>
            <pc:docMk/>
            <pc:sldMk cId="311198707" sldId="323"/>
            <ac:picMk id="8" creationId="{89683792-BA5E-4A9F-9782-1EB3AB076427}"/>
          </ac:picMkLst>
        </pc:picChg>
      </pc:sldChg>
    </pc:docChg>
  </pc:docChgLst>
  <pc:docChgLst>
    <pc:chgData name="Carlos" userId="c4388862-3c62-4182-95fa-9b61ff44c8f3" providerId="ADAL" clId="{0C3CA478-2C53-4415-88F3-B20B47E357CE}"/>
    <pc:docChg chg="undo redo custSel addSld delSld modSld sldOrd modMainMaster addSection delSection modSection">
      <pc:chgData name="Carlos" userId="c4388862-3c62-4182-95fa-9b61ff44c8f3" providerId="ADAL" clId="{0C3CA478-2C53-4415-88F3-B20B47E357CE}" dt="2022-04-20T18:25:18.047" v="6082" actId="20577"/>
      <pc:docMkLst>
        <pc:docMk/>
      </pc:docMkLst>
      <pc:sldChg chg="modSp mod">
        <pc:chgData name="Carlos" userId="c4388862-3c62-4182-95fa-9b61ff44c8f3" providerId="ADAL" clId="{0C3CA478-2C53-4415-88F3-B20B47E357CE}" dt="2022-04-18T12:31:07.582" v="947" actId="20577"/>
        <pc:sldMkLst>
          <pc:docMk/>
          <pc:sldMk cId="3903957840" sldId="256"/>
        </pc:sldMkLst>
        <pc:spChg chg="mod">
          <ac:chgData name="Carlos" userId="c4388862-3c62-4182-95fa-9b61ff44c8f3" providerId="ADAL" clId="{0C3CA478-2C53-4415-88F3-B20B47E357CE}" dt="2022-04-18T12:31:07.582" v="947" actId="20577"/>
          <ac:spMkLst>
            <pc:docMk/>
            <pc:sldMk cId="3903957840" sldId="256"/>
            <ac:spMk id="2" creationId="{00000000-0000-0000-0000-000000000000}"/>
          </ac:spMkLst>
        </pc:spChg>
      </pc:sldChg>
      <pc:sldChg chg="delSp modSp mod">
        <pc:chgData name="Carlos" userId="c4388862-3c62-4182-95fa-9b61ff44c8f3" providerId="ADAL" clId="{0C3CA478-2C53-4415-88F3-B20B47E357CE}" dt="2022-04-18T17:56:12.904" v="1844" actId="6549"/>
        <pc:sldMkLst>
          <pc:docMk/>
          <pc:sldMk cId="90484382" sldId="257"/>
        </pc:sldMkLst>
        <pc:spChg chg="mod">
          <ac:chgData name="Carlos" userId="c4388862-3c62-4182-95fa-9b61ff44c8f3" providerId="ADAL" clId="{0C3CA478-2C53-4415-88F3-B20B47E357CE}" dt="2022-04-18T17:56:12.904" v="1844" actId="6549"/>
          <ac:spMkLst>
            <pc:docMk/>
            <pc:sldMk cId="90484382" sldId="257"/>
            <ac:spMk id="3" creationId="{00000000-0000-0000-0000-000000000000}"/>
          </ac:spMkLst>
        </pc:spChg>
        <pc:spChg chg="del mod">
          <ac:chgData name="Carlos" userId="c4388862-3c62-4182-95fa-9b61ff44c8f3" providerId="ADAL" clId="{0C3CA478-2C53-4415-88F3-B20B47E357CE}" dt="2022-04-18T15:57:46.204" v="1215" actId="478"/>
          <ac:spMkLst>
            <pc:docMk/>
            <pc:sldMk cId="90484382" sldId="257"/>
            <ac:spMk id="4" creationId="{00000000-0000-0000-0000-000000000000}"/>
          </ac:spMkLst>
        </pc:spChg>
      </pc:sldChg>
      <pc:sldChg chg="del">
        <pc:chgData name="Carlos" userId="c4388862-3c62-4182-95fa-9b61ff44c8f3" providerId="ADAL" clId="{0C3CA478-2C53-4415-88F3-B20B47E357CE}" dt="2022-04-18T17:55:54.149" v="1839" actId="18676"/>
        <pc:sldMkLst>
          <pc:docMk/>
          <pc:sldMk cId="474335324" sldId="258"/>
        </pc:sldMkLst>
      </pc:sldChg>
      <pc:sldChg chg="delSp modSp del mod">
        <pc:chgData name="Carlos" userId="c4388862-3c62-4182-95fa-9b61ff44c8f3" providerId="ADAL" clId="{0C3CA478-2C53-4415-88F3-B20B47E357CE}" dt="2022-04-18T17:55:54.149" v="1839" actId="18676"/>
        <pc:sldMkLst>
          <pc:docMk/>
          <pc:sldMk cId="2380556158" sldId="259"/>
        </pc:sldMkLst>
        <pc:spChg chg="del mod">
          <ac:chgData name="Carlos" userId="c4388862-3c62-4182-95fa-9b61ff44c8f3" providerId="ADAL" clId="{0C3CA478-2C53-4415-88F3-B20B47E357CE}" dt="2022-04-18T15:57:39.821" v="1214" actId="478"/>
          <ac:spMkLst>
            <pc:docMk/>
            <pc:sldMk cId="2380556158" sldId="259"/>
            <ac:spMk id="4" creationId="{00000000-0000-0000-0000-000000000000}"/>
          </ac:spMkLst>
        </pc:spChg>
      </pc:sldChg>
      <pc:sldChg chg="addSp delSp modSp del mod ord modAnim">
        <pc:chgData name="Carlos" userId="c4388862-3c62-4182-95fa-9b61ff44c8f3" providerId="ADAL" clId="{0C3CA478-2C53-4415-88F3-B20B47E357CE}" dt="2022-04-18T17:57:05.599" v="1855" actId="47"/>
        <pc:sldMkLst>
          <pc:docMk/>
          <pc:sldMk cId="990526191" sldId="260"/>
        </pc:sldMkLst>
        <pc:spChg chg="mod">
          <ac:chgData name="Carlos" userId="c4388862-3c62-4182-95fa-9b61ff44c8f3" providerId="ADAL" clId="{0C3CA478-2C53-4415-88F3-B20B47E357CE}" dt="2022-04-18T11:57:07.666" v="155" actId="20577"/>
          <ac:spMkLst>
            <pc:docMk/>
            <pc:sldMk cId="990526191" sldId="260"/>
            <ac:spMk id="2" creationId="{00000000-0000-0000-0000-000000000000}"/>
          </ac:spMkLst>
        </pc:spChg>
        <pc:spChg chg="mod">
          <ac:chgData name="Carlos" userId="c4388862-3c62-4182-95fa-9b61ff44c8f3" providerId="ADAL" clId="{0C3CA478-2C53-4415-88F3-B20B47E357CE}" dt="2022-04-18T17:55:03.224" v="1832" actId="21"/>
          <ac:spMkLst>
            <pc:docMk/>
            <pc:sldMk cId="990526191" sldId="260"/>
            <ac:spMk id="3" creationId="{00000000-0000-0000-0000-000000000000}"/>
          </ac:spMkLst>
        </pc:spChg>
        <pc:spChg chg="del mod">
          <ac:chgData name="Carlos" userId="c4388862-3c62-4182-95fa-9b61ff44c8f3" providerId="ADAL" clId="{0C3CA478-2C53-4415-88F3-B20B47E357CE}" dt="2022-04-18T15:57:32.620" v="1213" actId="478"/>
          <ac:spMkLst>
            <pc:docMk/>
            <pc:sldMk cId="990526191" sldId="260"/>
            <ac:spMk id="4" creationId="{00000000-0000-0000-0000-000000000000}"/>
          </ac:spMkLst>
        </pc:spChg>
        <pc:picChg chg="add del mod">
          <ac:chgData name="Carlos" userId="c4388862-3c62-4182-95fa-9b61ff44c8f3" providerId="ADAL" clId="{0C3CA478-2C53-4415-88F3-B20B47E357CE}" dt="2022-04-18T17:55:13.048" v="1834" actId="21"/>
          <ac:picMkLst>
            <pc:docMk/>
            <pc:sldMk cId="990526191" sldId="260"/>
            <ac:picMk id="6" creationId="{33DA8800-1539-47D2-A2A2-418125BC5CBE}"/>
          </ac:picMkLst>
        </pc:picChg>
      </pc:sldChg>
      <pc:sldChg chg="modSp mod">
        <pc:chgData name="Carlos" userId="c4388862-3c62-4182-95fa-9b61ff44c8f3" providerId="ADAL" clId="{0C3CA478-2C53-4415-88F3-B20B47E357CE}" dt="2022-04-18T17:56:00.741" v="1841" actId="20577"/>
        <pc:sldMkLst>
          <pc:docMk/>
          <pc:sldMk cId="899306387" sldId="261"/>
        </pc:sldMkLst>
        <pc:spChg chg="mod">
          <ac:chgData name="Carlos" userId="c4388862-3c62-4182-95fa-9b61ff44c8f3" providerId="ADAL" clId="{0C3CA478-2C53-4415-88F3-B20B47E357CE}" dt="2022-04-18T17:56:00.741" v="1841" actId="20577"/>
          <ac:spMkLst>
            <pc:docMk/>
            <pc:sldMk cId="899306387" sldId="261"/>
            <ac:spMk id="3" creationId="{00000000-0000-0000-0000-000000000000}"/>
          </ac:spMkLst>
        </pc:spChg>
      </pc:sldChg>
      <pc:sldChg chg="delSp modSp mod">
        <pc:chgData name="Carlos" userId="c4388862-3c62-4182-95fa-9b61ff44c8f3" providerId="ADAL" clId="{0C3CA478-2C53-4415-88F3-B20B47E357CE}" dt="2022-04-18T21:33:38.414" v="5745" actId="20577"/>
        <pc:sldMkLst>
          <pc:docMk/>
          <pc:sldMk cId="1511255405" sldId="262"/>
        </pc:sldMkLst>
        <pc:spChg chg="mod">
          <ac:chgData name="Carlos" userId="c4388862-3c62-4182-95fa-9b61ff44c8f3" providerId="ADAL" clId="{0C3CA478-2C53-4415-88F3-B20B47E357CE}" dt="2022-04-18T21:33:38.414" v="5745" actId="20577"/>
          <ac:spMkLst>
            <pc:docMk/>
            <pc:sldMk cId="1511255405" sldId="262"/>
            <ac:spMk id="2" creationId="{00000000-0000-0000-0000-000000000000}"/>
          </ac:spMkLst>
        </pc:spChg>
        <pc:spChg chg="mod">
          <ac:chgData name="Carlos" userId="c4388862-3c62-4182-95fa-9b61ff44c8f3" providerId="ADAL" clId="{0C3CA478-2C53-4415-88F3-B20B47E357CE}" dt="2022-04-18T21:32:59.337" v="5743" actId="20577"/>
          <ac:spMkLst>
            <pc:docMk/>
            <pc:sldMk cId="1511255405" sldId="262"/>
            <ac:spMk id="3" creationId="{00000000-0000-0000-0000-000000000000}"/>
          </ac:spMkLst>
        </pc:spChg>
        <pc:spChg chg="del mod">
          <ac:chgData name="Carlos" userId="c4388862-3c62-4182-95fa-9b61ff44c8f3" providerId="ADAL" clId="{0C3CA478-2C53-4415-88F3-B20B47E357CE}" dt="2022-04-18T15:57:25.970" v="1212" actId="478"/>
          <ac:spMkLst>
            <pc:docMk/>
            <pc:sldMk cId="1511255405" sldId="262"/>
            <ac:spMk id="4" creationId="{00000000-0000-0000-0000-000000000000}"/>
          </ac:spMkLst>
        </pc:spChg>
        <pc:spChg chg="del mod">
          <ac:chgData name="Carlos" userId="c4388862-3c62-4182-95fa-9b61ff44c8f3" providerId="ADAL" clId="{0C3CA478-2C53-4415-88F3-B20B47E357CE}" dt="2022-04-18T18:03:17.419" v="1959" actId="478"/>
          <ac:spMkLst>
            <pc:docMk/>
            <pc:sldMk cId="1511255405" sldId="262"/>
            <ac:spMk id="5" creationId="{00000000-0000-0000-0000-000000000000}"/>
          </ac:spMkLst>
        </pc:spChg>
      </pc:sldChg>
      <pc:sldChg chg="del">
        <pc:chgData name="Carlos" userId="c4388862-3c62-4182-95fa-9b61ff44c8f3" providerId="ADAL" clId="{0C3CA478-2C53-4415-88F3-B20B47E357CE}" dt="2022-04-18T11:33:18.205" v="0" actId="18676"/>
        <pc:sldMkLst>
          <pc:docMk/>
          <pc:sldMk cId="4048576713" sldId="264"/>
        </pc:sldMkLst>
      </pc:sldChg>
      <pc:sldChg chg="del">
        <pc:chgData name="Carlos" userId="c4388862-3c62-4182-95fa-9b61ff44c8f3" providerId="ADAL" clId="{0C3CA478-2C53-4415-88F3-B20B47E357CE}" dt="2022-04-18T11:33:18.205" v="0" actId="18676"/>
        <pc:sldMkLst>
          <pc:docMk/>
          <pc:sldMk cId="294774958" sldId="265"/>
        </pc:sldMkLst>
      </pc:sldChg>
      <pc:sldChg chg="del">
        <pc:chgData name="Carlos" userId="c4388862-3c62-4182-95fa-9b61ff44c8f3" providerId="ADAL" clId="{0C3CA478-2C53-4415-88F3-B20B47E357CE}" dt="2022-04-18T11:33:18.205" v="0" actId="18676"/>
        <pc:sldMkLst>
          <pc:docMk/>
          <pc:sldMk cId="1899453471" sldId="266"/>
        </pc:sldMkLst>
      </pc:sldChg>
      <pc:sldChg chg="del">
        <pc:chgData name="Carlos" userId="c4388862-3c62-4182-95fa-9b61ff44c8f3" providerId="ADAL" clId="{0C3CA478-2C53-4415-88F3-B20B47E357CE}" dt="2022-04-18T11:33:24.355" v="1" actId="18676"/>
        <pc:sldMkLst>
          <pc:docMk/>
          <pc:sldMk cId="4041610372" sldId="267"/>
        </pc:sldMkLst>
      </pc:sldChg>
      <pc:sldChg chg="del">
        <pc:chgData name="Carlos" userId="c4388862-3c62-4182-95fa-9b61ff44c8f3" providerId="ADAL" clId="{0C3CA478-2C53-4415-88F3-B20B47E357CE}" dt="2022-04-18T11:33:24.355" v="1" actId="18676"/>
        <pc:sldMkLst>
          <pc:docMk/>
          <pc:sldMk cId="4177085061" sldId="268"/>
        </pc:sldMkLst>
      </pc:sldChg>
      <pc:sldChg chg="del">
        <pc:chgData name="Carlos" userId="c4388862-3c62-4182-95fa-9b61ff44c8f3" providerId="ADAL" clId="{0C3CA478-2C53-4415-88F3-B20B47E357CE}" dt="2022-04-18T11:33:24.355" v="1" actId="18676"/>
        <pc:sldMkLst>
          <pc:docMk/>
          <pc:sldMk cId="607296111" sldId="269"/>
        </pc:sldMkLst>
      </pc:sldChg>
      <pc:sldChg chg="del">
        <pc:chgData name="Carlos" userId="c4388862-3c62-4182-95fa-9b61ff44c8f3" providerId="ADAL" clId="{0C3CA478-2C53-4415-88F3-B20B47E357CE}" dt="2022-04-18T11:55:00.579" v="149" actId="47"/>
        <pc:sldMkLst>
          <pc:docMk/>
          <pc:sldMk cId="4211697709" sldId="271"/>
        </pc:sldMkLst>
      </pc:sldChg>
      <pc:sldChg chg="del">
        <pc:chgData name="Carlos" userId="c4388862-3c62-4182-95fa-9b61ff44c8f3" providerId="ADAL" clId="{0C3CA478-2C53-4415-88F3-B20B47E357CE}" dt="2022-04-18T11:55:00.579" v="149" actId="47"/>
        <pc:sldMkLst>
          <pc:docMk/>
          <pc:sldMk cId="1615544398" sldId="272"/>
        </pc:sldMkLst>
      </pc:sldChg>
      <pc:sldChg chg="del">
        <pc:chgData name="Carlos" userId="c4388862-3c62-4182-95fa-9b61ff44c8f3" providerId="ADAL" clId="{0C3CA478-2C53-4415-88F3-B20B47E357CE}" dt="2022-04-18T11:55:00.579" v="149" actId="47"/>
        <pc:sldMkLst>
          <pc:docMk/>
          <pc:sldMk cId="1317788069" sldId="273"/>
        </pc:sldMkLst>
      </pc:sldChg>
      <pc:sldChg chg="del">
        <pc:chgData name="Carlos" userId="c4388862-3c62-4182-95fa-9b61ff44c8f3" providerId="ADAL" clId="{0C3CA478-2C53-4415-88F3-B20B47E357CE}" dt="2022-04-18T11:55:00.579" v="149" actId="47"/>
        <pc:sldMkLst>
          <pc:docMk/>
          <pc:sldMk cId="3917300138" sldId="274"/>
        </pc:sldMkLst>
      </pc:sldChg>
      <pc:sldChg chg="del">
        <pc:chgData name="Carlos" userId="c4388862-3c62-4182-95fa-9b61ff44c8f3" providerId="ADAL" clId="{0C3CA478-2C53-4415-88F3-B20B47E357CE}" dt="2022-04-18T11:55:00.579" v="149" actId="47"/>
        <pc:sldMkLst>
          <pc:docMk/>
          <pc:sldMk cId="114263522" sldId="275"/>
        </pc:sldMkLst>
      </pc:sldChg>
      <pc:sldChg chg="del">
        <pc:chgData name="Carlos" userId="c4388862-3c62-4182-95fa-9b61ff44c8f3" providerId="ADAL" clId="{0C3CA478-2C53-4415-88F3-B20B47E357CE}" dt="2022-04-18T11:55:00.579" v="149" actId="47"/>
        <pc:sldMkLst>
          <pc:docMk/>
          <pc:sldMk cId="1199401064" sldId="276"/>
        </pc:sldMkLst>
      </pc:sldChg>
      <pc:sldChg chg="del">
        <pc:chgData name="Carlos" userId="c4388862-3c62-4182-95fa-9b61ff44c8f3" providerId="ADAL" clId="{0C3CA478-2C53-4415-88F3-B20B47E357CE}" dt="2022-04-18T11:55:00.579" v="149" actId="47"/>
        <pc:sldMkLst>
          <pc:docMk/>
          <pc:sldMk cId="3247562376" sldId="277"/>
        </pc:sldMkLst>
      </pc:sldChg>
      <pc:sldChg chg="del">
        <pc:chgData name="Carlos" userId="c4388862-3c62-4182-95fa-9b61ff44c8f3" providerId="ADAL" clId="{0C3CA478-2C53-4415-88F3-B20B47E357CE}" dt="2022-04-18T11:55:00.579" v="149" actId="47"/>
        <pc:sldMkLst>
          <pc:docMk/>
          <pc:sldMk cId="1401148223" sldId="278"/>
        </pc:sldMkLst>
      </pc:sldChg>
      <pc:sldChg chg="del">
        <pc:chgData name="Carlos" userId="c4388862-3c62-4182-95fa-9b61ff44c8f3" providerId="ADAL" clId="{0C3CA478-2C53-4415-88F3-B20B47E357CE}" dt="2022-04-18T11:55:00.579" v="149" actId="47"/>
        <pc:sldMkLst>
          <pc:docMk/>
          <pc:sldMk cId="1483434845" sldId="280"/>
        </pc:sldMkLst>
      </pc:sldChg>
      <pc:sldChg chg="del">
        <pc:chgData name="Carlos" userId="c4388862-3c62-4182-95fa-9b61ff44c8f3" providerId="ADAL" clId="{0C3CA478-2C53-4415-88F3-B20B47E357CE}" dt="2022-04-18T11:55:00.579" v="149" actId="47"/>
        <pc:sldMkLst>
          <pc:docMk/>
          <pc:sldMk cId="376581117" sldId="281"/>
        </pc:sldMkLst>
      </pc:sldChg>
      <pc:sldChg chg="del">
        <pc:chgData name="Carlos" userId="c4388862-3c62-4182-95fa-9b61ff44c8f3" providerId="ADAL" clId="{0C3CA478-2C53-4415-88F3-B20B47E357CE}" dt="2022-04-18T11:55:00.579" v="149" actId="47"/>
        <pc:sldMkLst>
          <pc:docMk/>
          <pc:sldMk cId="2330085407" sldId="284"/>
        </pc:sldMkLst>
      </pc:sldChg>
      <pc:sldChg chg="del">
        <pc:chgData name="Carlos" userId="c4388862-3c62-4182-95fa-9b61ff44c8f3" providerId="ADAL" clId="{0C3CA478-2C53-4415-88F3-B20B47E357CE}" dt="2022-04-18T11:55:00.579" v="149" actId="47"/>
        <pc:sldMkLst>
          <pc:docMk/>
          <pc:sldMk cId="3729166305" sldId="285"/>
        </pc:sldMkLst>
      </pc:sldChg>
      <pc:sldChg chg="del">
        <pc:chgData name="Carlos" userId="c4388862-3c62-4182-95fa-9b61ff44c8f3" providerId="ADAL" clId="{0C3CA478-2C53-4415-88F3-B20B47E357CE}" dt="2022-04-18T11:55:00.579" v="149" actId="47"/>
        <pc:sldMkLst>
          <pc:docMk/>
          <pc:sldMk cId="2022631201" sldId="286"/>
        </pc:sldMkLst>
      </pc:sldChg>
      <pc:sldChg chg="del">
        <pc:chgData name="Carlos" userId="c4388862-3c62-4182-95fa-9b61ff44c8f3" providerId="ADAL" clId="{0C3CA478-2C53-4415-88F3-B20B47E357CE}" dt="2022-04-18T11:55:00.579" v="149" actId="47"/>
        <pc:sldMkLst>
          <pc:docMk/>
          <pc:sldMk cId="1122229927" sldId="287"/>
        </pc:sldMkLst>
      </pc:sldChg>
      <pc:sldChg chg="del">
        <pc:chgData name="Carlos" userId="c4388862-3c62-4182-95fa-9b61ff44c8f3" providerId="ADAL" clId="{0C3CA478-2C53-4415-88F3-B20B47E357CE}" dt="2022-04-18T11:55:00.579" v="149" actId="47"/>
        <pc:sldMkLst>
          <pc:docMk/>
          <pc:sldMk cId="132073319" sldId="288"/>
        </pc:sldMkLst>
      </pc:sldChg>
      <pc:sldChg chg="delSp modSp mod delAnim modAnim">
        <pc:chgData name="Carlos" userId="c4388862-3c62-4182-95fa-9b61ff44c8f3" providerId="ADAL" clId="{0C3CA478-2C53-4415-88F3-B20B47E357CE}" dt="2022-04-20T17:59:32.572" v="5945" actId="20577"/>
        <pc:sldMkLst>
          <pc:docMk/>
          <pc:sldMk cId="3598676802" sldId="289"/>
        </pc:sldMkLst>
        <pc:spChg chg="mod">
          <ac:chgData name="Carlos" userId="c4388862-3c62-4182-95fa-9b61ff44c8f3" providerId="ADAL" clId="{0C3CA478-2C53-4415-88F3-B20B47E357CE}" dt="2022-04-20T17:59:32.572" v="5945" actId="20577"/>
          <ac:spMkLst>
            <pc:docMk/>
            <pc:sldMk cId="3598676802" sldId="289"/>
            <ac:spMk id="3" creationId="{00000000-0000-0000-0000-000000000000}"/>
          </ac:spMkLst>
        </pc:spChg>
        <pc:spChg chg="del mod">
          <ac:chgData name="Carlos" userId="c4388862-3c62-4182-95fa-9b61ff44c8f3" providerId="ADAL" clId="{0C3CA478-2C53-4415-88F3-B20B47E357CE}" dt="2022-04-18T15:57:22.198" v="1211" actId="478"/>
          <ac:spMkLst>
            <pc:docMk/>
            <pc:sldMk cId="3598676802" sldId="289"/>
            <ac:spMk id="4" creationId="{00000000-0000-0000-0000-000000000000}"/>
          </ac:spMkLst>
        </pc:spChg>
        <pc:spChg chg="del mod">
          <ac:chgData name="Carlos" userId="c4388862-3c62-4182-95fa-9b61ff44c8f3" providerId="ADAL" clId="{0C3CA478-2C53-4415-88F3-B20B47E357CE}" dt="2022-04-18T18:03:20.764" v="1960" actId="478"/>
          <ac:spMkLst>
            <pc:docMk/>
            <pc:sldMk cId="3598676802" sldId="289"/>
            <ac:spMk id="5" creationId="{00000000-0000-0000-0000-000000000000}"/>
          </ac:spMkLst>
        </pc:spChg>
        <pc:picChg chg="del">
          <ac:chgData name="Carlos" userId="c4388862-3c62-4182-95fa-9b61ff44c8f3" providerId="ADAL" clId="{0C3CA478-2C53-4415-88F3-B20B47E357CE}" dt="2022-04-18T12:11:18.294" v="286" actId="21"/>
          <ac:picMkLst>
            <pc:docMk/>
            <pc:sldMk cId="3598676802" sldId="289"/>
            <ac:picMk id="7" creationId="{8499A08B-C616-4AB2-B422-1939B651D111}"/>
          </ac:picMkLst>
        </pc:picChg>
      </pc:sldChg>
      <pc:sldChg chg="delSp modSp mod">
        <pc:chgData name="Carlos" userId="c4388862-3c62-4182-95fa-9b61ff44c8f3" providerId="ADAL" clId="{0C3CA478-2C53-4415-88F3-B20B47E357CE}" dt="2022-04-18T18:03:30.920" v="1962" actId="478"/>
        <pc:sldMkLst>
          <pc:docMk/>
          <pc:sldMk cId="4030971845" sldId="290"/>
        </pc:sldMkLst>
        <pc:spChg chg="del mod">
          <ac:chgData name="Carlos" userId="c4388862-3c62-4182-95fa-9b61ff44c8f3" providerId="ADAL" clId="{0C3CA478-2C53-4415-88F3-B20B47E357CE}" dt="2022-04-18T15:57:08.072" v="1209" actId="478"/>
          <ac:spMkLst>
            <pc:docMk/>
            <pc:sldMk cId="4030971845" sldId="290"/>
            <ac:spMk id="4" creationId="{00000000-0000-0000-0000-000000000000}"/>
          </ac:spMkLst>
        </pc:spChg>
        <pc:spChg chg="del mod">
          <ac:chgData name="Carlos" userId="c4388862-3c62-4182-95fa-9b61ff44c8f3" providerId="ADAL" clId="{0C3CA478-2C53-4415-88F3-B20B47E357CE}" dt="2022-04-18T18:03:30.920" v="1962" actId="478"/>
          <ac:spMkLst>
            <pc:docMk/>
            <pc:sldMk cId="4030971845" sldId="290"/>
            <ac:spMk id="5" creationId="{00000000-0000-0000-0000-000000000000}"/>
          </ac:spMkLst>
        </pc:spChg>
      </pc:sldChg>
      <pc:sldChg chg="addSp delSp modSp mod modAnim">
        <pc:chgData name="Carlos" userId="c4388862-3c62-4182-95fa-9b61ff44c8f3" providerId="ADAL" clId="{0C3CA478-2C53-4415-88F3-B20B47E357CE}" dt="2022-04-20T17:14:10.529" v="5810" actId="20577"/>
        <pc:sldMkLst>
          <pc:docMk/>
          <pc:sldMk cId="3289122512" sldId="291"/>
        </pc:sldMkLst>
        <pc:spChg chg="mod">
          <ac:chgData name="Carlos" userId="c4388862-3c62-4182-95fa-9b61ff44c8f3" providerId="ADAL" clId="{0C3CA478-2C53-4415-88F3-B20B47E357CE}" dt="2022-04-18T12:15:57.849" v="561" actId="27636"/>
          <ac:spMkLst>
            <pc:docMk/>
            <pc:sldMk cId="3289122512" sldId="291"/>
            <ac:spMk id="2" creationId="{00000000-0000-0000-0000-000000000000}"/>
          </ac:spMkLst>
        </pc:spChg>
        <pc:spChg chg="mod">
          <ac:chgData name="Carlos" userId="c4388862-3c62-4182-95fa-9b61ff44c8f3" providerId="ADAL" clId="{0C3CA478-2C53-4415-88F3-B20B47E357CE}" dt="2022-04-20T17:14:10.529" v="5810" actId="20577"/>
          <ac:spMkLst>
            <pc:docMk/>
            <pc:sldMk cId="3289122512" sldId="291"/>
            <ac:spMk id="3" creationId="{00000000-0000-0000-0000-000000000000}"/>
          </ac:spMkLst>
        </pc:spChg>
        <pc:spChg chg="del mod">
          <ac:chgData name="Carlos" userId="c4388862-3c62-4182-95fa-9b61ff44c8f3" providerId="ADAL" clId="{0C3CA478-2C53-4415-88F3-B20B47E357CE}" dt="2022-04-18T15:57:13.603" v="1210" actId="478"/>
          <ac:spMkLst>
            <pc:docMk/>
            <pc:sldMk cId="3289122512" sldId="291"/>
            <ac:spMk id="4" creationId="{00000000-0000-0000-0000-000000000000}"/>
          </ac:spMkLst>
        </pc:spChg>
        <pc:spChg chg="del mod">
          <ac:chgData name="Carlos" userId="c4388862-3c62-4182-95fa-9b61ff44c8f3" providerId="ADAL" clId="{0C3CA478-2C53-4415-88F3-B20B47E357CE}" dt="2022-04-18T18:03:23.701" v="1961" actId="478"/>
          <ac:spMkLst>
            <pc:docMk/>
            <pc:sldMk cId="3289122512" sldId="291"/>
            <ac:spMk id="5" creationId="{00000000-0000-0000-0000-000000000000}"/>
          </ac:spMkLst>
        </pc:spChg>
        <pc:picChg chg="add mod">
          <ac:chgData name="Carlos" userId="c4388862-3c62-4182-95fa-9b61ff44c8f3" providerId="ADAL" clId="{0C3CA478-2C53-4415-88F3-B20B47E357CE}" dt="2022-04-18T12:11:35.641" v="290" actId="1036"/>
          <ac:picMkLst>
            <pc:docMk/>
            <pc:sldMk cId="3289122512" sldId="291"/>
            <ac:picMk id="6" creationId="{48FF76F8-31CB-41AA-A450-53BCAF21ECB7}"/>
          </ac:picMkLst>
        </pc:picChg>
      </pc:sldChg>
      <pc:sldChg chg="delSp modSp mod">
        <pc:chgData name="Carlos" userId="c4388862-3c62-4182-95fa-9b61ff44c8f3" providerId="ADAL" clId="{0C3CA478-2C53-4415-88F3-B20B47E357CE}" dt="2022-04-20T18:01:52.805" v="5949" actId="20577"/>
        <pc:sldMkLst>
          <pc:docMk/>
          <pc:sldMk cId="65523809" sldId="292"/>
        </pc:sldMkLst>
        <pc:spChg chg="mod">
          <ac:chgData name="Carlos" userId="c4388862-3c62-4182-95fa-9b61ff44c8f3" providerId="ADAL" clId="{0C3CA478-2C53-4415-88F3-B20B47E357CE}" dt="2022-04-20T18:01:52.805" v="5949" actId="20577"/>
          <ac:spMkLst>
            <pc:docMk/>
            <pc:sldMk cId="65523809" sldId="292"/>
            <ac:spMk id="3" creationId="{00000000-0000-0000-0000-000000000000}"/>
          </ac:spMkLst>
        </pc:spChg>
        <pc:spChg chg="del mod">
          <ac:chgData name="Carlos" userId="c4388862-3c62-4182-95fa-9b61ff44c8f3" providerId="ADAL" clId="{0C3CA478-2C53-4415-88F3-B20B47E357CE}" dt="2022-04-18T15:57:03.286" v="1208" actId="478"/>
          <ac:spMkLst>
            <pc:docMk/>
            <pc:sldMk cId="65523809" sldId="292"/>
            <ac:spMk id="4" creationId="{00000000-0000-0000-0000-000000000000}"/>
          </ac:spMkLst>
        </pc:spChg>
        <pc:spChg chg="del mod">
          <ac:chgData name="Carlos" userId="c4388862-3c62-4182-95fa-9b61ff44c8f3" providerId="ADAL" clId="{0C3CA478-2C53-4415-88F3-B20B47E357CE}" dt="2022-04-18T18:03:37.064" v="1963" actId="478"/>
          <ac:spMkLst>
            <pc:docMk/>
            <pc:sldMk cId="65523809" sldId="292"/>
            <ac:spMk id="5" creationId="{00000000-0000-0000-0000-000000000000}"/>
          </ac:spMkLst>
        </pc:spChg>
      </pc:sldChg>
      <pc:sldChg chg="delSp modSp mod">
        <pc:chgData name="Carlos" userId="c4388862-3c62-4182-95fa-9b61ff44c8f3" providerId="ADAL" clId="{0C3CA478-2C53-4415-88F3-B20B47E357CE}" dt="2022-04-18T18:03:44.805" v="1965" actId="478"/>
        <pc:sldMkLst>
          <pc:docMk/>
          <pc:sldMk cId="1444653854" sldId="293"/>
        </pc:sldMkLst>
        <pc:spChg chg="del mod">
          <ac:chgData name="Carlos" userId="c4388862-3c62-4182-95fa-9b61ff44c8f3" providerId="ADAL" clId="{0C3CA478-2C53-4415-88F3-B20B47E357CE}" dt="2022-04-18T15:56:54.269" v="1206" actId="478"/>
          <ac:spMkLst>
            <pc:docMk/>
            <pc:sldMk cId="1444653854" sldId="293"/>
            <ac:spMk id="4" creationId="{00000000-0000-0000-0000-000000000000}"/>
          </ac:spMkLst>
        </pc:spChg>
        <pc:spChg chg="del mod">
          <ac:chgData name="Carlos" userId="c4388862-3c62-4182-95fa-9b61ff44c8f3" providerId="ADAL" clId="{0C3CA478-2C53-4415-88F3-B20B47E357CE}" dt="2022-04-18T18:03:44.805" v="1965" actId="478"/>
          <ac:spMkLst>
            <pc:docMk/>
            <pc:sldMk cId="1444653854" sldId="293"/>
            <ac:spMk id="5" creationId="{00000000-0000-0000-0000-000000000000}"/>
          </ac:spMkLst>
        </pc:spChg>
      </pc:sldChg>
      <pc:sldChg chg="delSp modSp mod">
        <pc:chgData name="Carlos" userId="c4388862-3c62-4182-95fa-9b61ff44c8f3" providerId="ADAL" clId="{0C3CA478-2C53-4415-88F3-B20B47E357CE}" dt="2022-04-18T18:03:59.896" v="1969" actId="478"/>
        <pc:sldMkLst>
          <pc:docMk/>
          <pc:sldMk cId="3393669033" sldId="294"/>
        </pc:sldMkLst>
        <pc:spChg chg="del mod">
          <ac:chgData name="Carlos" userId="c4388862-3c62-4182-95fa-9b61ff44c8f3" providerId="ADAL" clId="{0C3CA478-2C53-4415-88F3-B20B47E357CE}" dt="2022-04-18T15:56:38.485" v="1203" actId="478"/>
          <ac:spMkLst>
            <pc:docMk/>
            <pc:sldMk cId="3393669033" sldId="294"/>
            <ac:spMk id="4" creationId="{00000000-0000-0000-0000-000000000000}"/>
          </ac:spMkLst>
        </pc:spChg>
        <pc:spChg chg="del mod">
          <ac:chgData name="Carlos" userId="c4388862-3c62-4182-95fa-9b61ff44c8f3" providerId="ADAL" clId="{0C3CA478-2C53-4415-88F3-B20B47E357CE}" dt="2022-04-18T18:03:59.896" v="1969" actId="478"/>
          <ac:spMkLst>
            <pc:docMk/>
            <pc:sldMk cId="3393669033" sldId="294"/>
            <ac:spMk id="5" creationId="{00000000-0000-0000-0000-000000000000}"/>
          </ac:spMkLst>
        </pc:spChg>
      </pc:sldChg>
      <pc:sldChg chg="delSp modSp mod">
        <pc:chgData name="Carlos" userId="c4388862-3c62-4182-95fa-9b61ff44c8f3" providerId="ADAL" clId="{0C3CA478-2C53-4415-88F3-B20B47E357CE}" dt="2022-04-18T18:04:10.230" v="1971" actId="478"/>
        <pc:sldMkLst>
          <pc:docMk/>
          <pc:sldMk cId="2038864515" sldId="295"/>
        </pc:sldMkLst>
        <pc:spChg chg="del mod">
          <ac:chgData name="Carlos" userId="c4388862-3c62-4182-95fa-9b61ff44c8f3" providerId="ADAL" clId="{0C3CA478-2C53-4415-88F3-B20B47E357CE}" dt="2022-04-18T15:56:26.701" v="1201" actId="478"/>
          <ac:spMkLst>
            <pc:docMk/>
            <pc:sldMk cId="2038864515" sldId="295"/>
            <ac:spMk id="4" creationId="{00000000-0000-0000-0000-000000000000}"/>
          </ac:spMkLst>
        </pc:spChg>
        <pc:spChg chg="del mod">
          <ac:chgData name="Carlos" userId="c4388862-3c62-4182-95fa-9b61ff44c8f3" providerId="ADAL" clId="{0C3CA478-2C53-4415-88F3-B20B47E357CE}" dt="2022-04-18T18:04:10.230" v="1971" actId="478"/>
          <ac:spMkLst>
            <pc:docMk/>
            <pc:sldMk cId="2038864515" sldId="295"/>
            <ac:spMk id="5" creationId="{00000000-0000-0000-0000-000000000000}"/>
          </ac:spMkLst>
        </pc:spChg>
      </pc:sldChg>
      <pc:sldChg chg="delSp modSp mod">
        <pc:chgData name="Carlos" userId="c4388862-3c62-4182-95fa-9b61ff44c8f3" providerId="ADAL" clId="{0C3CA478-2C53-4415-88F3-B20B47E357CE}" dt="2022-04-18T18:04:13.707" v="1972" actId="478"/>
        <pc:sldMkLst>
          <pc:docMk/>
          <pc:sldMk cId="2402944009" sldId="296"/>
        </pc:sldMkLst>
        <pc:spChg chg="del mod">
          <ac:chgData name="Carlos" userId="c4388862-3c62-4182-95fa-9b61ff44c8f3" providerId="ADAL" clId="{0C3CA478-2C53-4415-88F3-B20B47E357CE}" dt="2022-04-18T15:56:20.434" v="1200" actId="478"/>
          <ac:spMkLst>
            <pc:docMk/>
            <pc:sldMk cId="2402944009" sldId="296"/>
            <ac:spMk id="4" creationId="{00000000-0000-0000-0000-000000000000}"/>
          </ac:spMkLst>
        </pc:spChg>
        <pc:spChg chg="del mod">
          <ac:chgData name="Carlos" userId="c4388862-3c62-4182-95fa-9b61ff44c8f3" providerId="ADAL" clId="{0C3CA478-2C53-4415-88F3-B20B47E357CE}" dt="2022-04-18T18:04:13.707" v="1972" actId="478"/>
          <ac:spMkLst>
            <pc:docMk/>
            <pc:sldMk cId="2402944009" sldId="296"/>
            <ac:spMk id="5" creationId="{00000000-0000-0000-0000-000000000000}"/>
          </ac:spMkLst>
        </pc:spChg>
      </pc:sldChg>
      <pc:sldChg chg="delSp modSp mod">
        <pc:chgData name="Carlos" userId="c4388862-3c62-4182-95fa-9b61ff44c8f3" providerId="ADAL" clId="{0C3CA478-2C53-4415-88F3-B20B47E357CE}" dt="2022-04-18T18:04:17.949" v="1973" actId="478"/>
        <pc:sldMkLst>
          <pc:docMk/>
          <pc:sldMk cId="2573891722" sldId="297"/>
        </pc:sldMkLst>
        <pc:spChg chg="del mod">
          <ac:chgData name="Carlos" userId="c4388862-3c62-4182-95fa-9b61ff44c8f3" providerId="ADAL" clId="{0C3CA478-2C53-4415-88F3-B20B47E357CE}" dt="2022-04-18T15:56:10.567" v="1199" actId="478"/>
          <ac:spMkLst>
            <pc:docMk/>
            <pc:sldMk cId="2573891722" sldId="297"/>
            <ac:spMk id="4" creationId="{00000000-0000-0000-0000-000000000000}"/>
          </ac:spMkLst>
        </pc:spChg>
        <pc:spChg chg="del mod">
          <ac:chgData name="Carlos" userId="c4388862-3c62-4182-95fa-9b61ff44c8f3" providerId="ADAL" clId="{0C3CA478-2C53-4415-88F3-B20B47E357CE}" dt="2022-04-18T18:04:17.949" v="1973" actId="478"/>
          <ac:spMkLst>
            <pc:docMk/>
            <pc:sldMk cId="2573891722" sldId="297"/>
            <ac:spMk id="5" creationId="{00000000-0000-0000-0000-000000000000}"/>
          </ac:spMkLst>
        </pc:spChg>
      </pc:sldChg>
      <pc:sldChg chg="delSp modSp mod">
        <pc:chgData name="Carlos" userId="c4388862-3c62-4182-95fa-9b61ff44c8f3" providerId="ADAL" clId="{0C3CA478-2C53-4415-88F3-B20B47E357CE}" dt="2022-04-18T18:03:40.325" v="1964" actId="478"/>
        <pc:sldMkLst>
          <pc:docMk/>
          <pc:sldMk cId="3438371983" sldId="298"/>
        </pc:sldMkLst>
        <pc:spChg chg="del mod">
          <ac:chgData name="Carlos" userId="c4388862-3c62-4182-95fa-9b61ff44c8f3" providerId="ADAL" clId="{0C3CA478-2C53-4415-88F3-B20B47E357CE}" dt="2022-04-18T15:56:58.619" v="1207" actId="478"/>
          <ac:spMkLst>
            <pc:docMk/>
            <pc:sldMk cId="3438371983" sldId="298"/>
            <ac:spMk id="4" creationId="{00000000-0000-0000-0000-000000000000}"/>
          </ac:spMkLst>
        </pc:spChg>
        <pc:spChg chg="del mod">
          <ac:chgData name="Carlos" userId="c4388862-3c62-4182-95fa-9b61ff44c8f3" providerId="ADAL" clId="{0C3CA478-2C53-4415-88F3-B20B47E357CE}" dt="2022-04-18T18:03:40.325" v="1964" actId="478"/>
          <ac:spMkLst>
            <pc:docMk/>
            <pc:sldMk cId="3438371983" sldId="298"/>
            <ac:spMk id="5" creationId="{00000000-0000-0000-0000-000000000000}"/>
          </ac:spMkLst>
        </pc:spChg>
      </pc:sldChg>
      <pc:sldChg chg="delSp modSp mod">
        <pc:chgData name="Carlos" userId="c4388862-3c62-4182-95fa-9b61ff44c8f3" providerId="ADAL" clId="{0C3CA478-2C53-4415-88F3-B20B47E357CE}" dt="2022-04-18T18:04:04.097" v="1970" actId="478"/>
        <pc:sldMkLst>
          <pc:docMk/>
          <pc:sldMk cId="3272658275" sldId="299"/>
        </pc:sldMkLst>
        <pc:spChg chg="del mod">
          <ac:chgData name="Carlos" userId="c4388862-3c62-4182-95fa-9b61ff44c8f3" providerId="ADAL" clId="{0C3CA478-2C53-4415-88F3-B20B47E357CE}" dt="2022-04-18T15:56:33.352" v="1202" actId="478"/>
          <ac:spMkLst>
            <pc:docMk/>
            <pc:sldMk cId="3272658275" sldId="299"/>
            <ac:spMk id="4" creationId="{00000000-0000-0000-0000-000000000000}"/>
          </ac:spMkLst>
        </pc:spChg>
        <pc:spChg chg="del mod">
          <ac:chgData name="Carlos" userId="c4388862-3c62-4182-95fa-9b61ff44c8f3" providerId="ADAL" clId="{0C3CA478-2C53-4415-88F3-B20B47E357CE}" dt="2022-04-18T18:04:04.097" v="1970" actId="478"/>
          <ac:spMkLst>
            <pc:docMk/>
            <pc:sldMk cId="3272658275" sldId="299"/>
            <ac:spMk id="5" creationId="{00000000-0000-0000-0000-000000000000}"/>
          </ac:spMkLst>
        </pc:spChg>
      </pc:sldChg>
      <pc:sldChg chg="delSp modSp del mod">
        <pc:chgData name="Carlos" userId="c4388862-3c62-4182-95fa-9b61ff44c8f3" providerId="ADAL" clId="{0C3CA478-2C53-4415-88F3-B20B47E357CE}" dt="2022-04-18T12:30:48.810" v="939" actId="47"/>
        <pc:sldMkLst>
          <pc:docMk/>
          <pc:sldMk cId="3387221042" sldId="300"/>
        </pc:sldMkLst>
        <pc:spChg chg="mod">
          <ac:chgData name="Carlos" userId="c4388862-3c62-4182-95fa-9b61ff44c8f3" providerId="ADAL" clId="{0C3CA478-2C53-4415-88F3-B20B47E357CE}" dt="2022-04-18T11:44:46.476" v="51" actId="6549"/>
          <ac:spMkLst>
            <pc:docMk/>
            <pc:sldMk cId="3387221042" sldId="300"/>
            <ac:spMk id="2" creationId="{00000000-0000-0000-0000-000000000000}"/>
          </ac:spMkLst>
        </pc:spChg>
        <pc:spChg chg="mod">
          <ac:chgData name="Carlos" userId="c4388862-3c62-4182-95fa-9b61ff44c8f3" providerId="ADAL" clId="{0C3CA478-2C53-4415-88F3-B20B47E357CE}" dt="2022-04-18T12:30:43.143" v="938" actId="6549"/>
          <ac:spMkLst>
            <pc:docMk/>
            <pc:sldMk cId="3387221042" sldId="300"/>
            <ac:spMk id="3" creationId="{00000000-0000-0000-0000-000000000000}"/>
          </ac:spMkLst>
        </pc:spChg>
        <pc:spChg chg="mod">
          <ac:chgData name="Carlos" userId="c4388862-3c62-4182-95fa-9b61ff44c8f3" providerId="ADAL" clId="{0C3CA478-2C53-4415-88F3-B20B47E357CE}" dt="2022-04-18T12:02:59.652" v="254" actId="20577"/>
          <ac:spMkLst>
            <pc:docMk/>
            <pc:sldMk cId="3387221042" sldId="300"/>
            <ac:spMk id="5" creationId="{00000000-0000-0000-0000-000000000000}"/>
          </ac:spMkLst>
        </pc:spChg>
        <pc:picChg chg="del">
          <ac:chgData name="Carlos" userId="c4388862-3c62-4182-95fa-9b61ff44c8f3" providerId="ADAL" clId="{0C3CA478-2C53-4415-88F3-B20B47E357CE}" dt="2022-04-18T11:44:53.995" v="52" actId="478"/>
          <ac:picMkLst>
            <pc:docMk/>
            <pc:sldMk cId="3387221042" sldId="300"/>
            <ac:picMk id="8" creationId="{0884FA03-9C19-439E-BE40-03B0C6543162}"/>
          </ac:picMkLst>
        </pc:picChg>
      </pc:sldChg>
      <pc:sldChg chg="del">
        <pc:chgData name="Carlos" userId="c4388862-3c62-4182-95fa-9b61ff44c8f3" providerId="ADAL" clId="{0C3CA478-2C53-4415-88F3-B20B47E357CE}" dt="2022-04-18T12:01:10.390" v="233" actId="47"/>
        <pc:sldMkLst>
          <pc:docMk/>
          <pc:sldMk cId="2717484800" sldId="301"/>
        </pc:sldMkLst>
      </pc:sldChg>
      <pc:sldChg chg="del">
        <pc:chgData name="Carlos" userId="c4388862-3c62-4182-95fa-9b61ff44c8f3" providerId="ADAL" clId="{0C3CA478-2C53-4415-88F3-B20B47E357CE}" dt="2022-04-18T12:01:10.390" v="233" actId="47"/>
        <pc:sldMkLst>
          <pc:docMk/>
          <pc:sldMk cId="2672235308" sldId="302"/>
        </pc:sldMkLst>
      </pc:sldChg>
      <pc:sldChg chg="del">
        <pc:chgData name="Carlos" userId="c4388862-3c62-4182-95fa-9b61ff44c8f3" providerId="ADAL" clId="{0C3CA478-2C53-4415-88F3-B20B47E357CE}" dt="2022-04-18T12:01:10.390" v="233" actId="47"/>
        <pc:sldMkLst>
          <pc:docMk/>
          <pc:sldMk cId="2935086433" sldId="303"/>
        </pc:sldMkLst>
      </pc:sldChg>
      <pc:sldChg chg="del">
        <pc:chgData name="Carlos" userId="c4388862-3c62-4182-95fa-9b61ff44c8f3" providerId="ADAL" clId="{0C3CA478-2C53-4415-88F3-B20B47E357CE}" dt="2022-04-18T11:33:18.205" v="0" actId="18676"/>
        <pc:sldMkLst>
          <pc:docMk/>
          <pc:sldMk cId="2900520107" sldId="304"/>
        </pc:sldMkLst>
      </pc:sldChg>
      <pc:sldChg chg="del">
        <pc:chgData name="Carlos" userId="c4388862-3c62-4182-95fa-9b61ff44c8f3" providerId="ADAL" clId="{0C3CA478-2C53-4415-88F3-B20B47E357CE}" dt="2022-04-18T11:33:18.205" v="0" actId="18676"/>
        <pc:sldMkLst>
          <pc:docMk/>
          <pc:sldMk cId="2179217313" sldId="305"/>
        </pc:sldMkLst>
      </pc:sldChg>
      <pc:sldChg chg="del">
        <pc:chgData name="Carlos" userId="c4388862-3c62-4182-95fa-9b61ff44c8f3" providerId="ADAL" clId="{0C3CA478-2C53-4415-88F3-B20B47E357CE}" dt="2022-04-18T11:33:18.205" v="0" actId="18676"/>
        <pc:sldMkLst>
          <pc:docMk/>
          <pc:sldMk cId="393255319" sldId="306"/>
        </pc:sldMkLst>
      </pc:sldChg>
      <pc:sldChg chg="del">
        <pc:chgData name="Carlos" userId="c4388862-3c62-4182-95fa-9b61ff44c8f3" providerId="ADAL" clId="{0C3CA478-2C53-4415-88F3-B20B47E357CE}" dt="2022-04-18T11:33:24.355" v="1" actId="18676"/>
        <pc:sldMkLst>
          <pc:docMk/>
          <pc:sldMk cId="2326089397" sldId="308"/>
        </pc:sldMkLst>
      </pc:sldChg>
      <pc:sldChg chg="del">
        <pc:chgData name="Carlos" userId="c4388862-3c62-4182-95fa-9b61ff44c8f3" providerId="ADAL" clId="{0C3CA478-2C53-4415-88F3-B20B47E357CE}" dt="2022-04-18T11:33:24.355" v="1" actId="18676"/>
        <pc:sldMkLst>
          <pc:docMk/>
          <pc:sldMk cId="2237271090" sldId="309"/>
        </pc:sldMkLst>
      </pc:sldChg>
      <pc:sldChg chg="del">
        <pc:chgData name="Carlos" userId="c4388862-3c62-4182-95fa-9b61ff44c8f3" providerId="ADAL" clId="{0C3CA478-2C53-4415-88F3-B20B47E357CE}" dt="2022-04-18T11:33:24.355" v="1" actId="18676"/>
        <pc:sldMkLst>
          <pc:docMk/>
          <pc:sldMk cId="1306952386" sldId="310"/>
        </pc:sldMkLst>
      </pc:sldChg>
      <pc:sldChg chg="del">
        <pc:chgData name="Carlos" userId="c4388862-3c62-4182-95fa-9b61ff44c8f3" providerId="ADAL" clId="{0C3CA478-2C53-4415-88F3-B20B47E357CE}" dt="2022-04-18T11:33:24.355" v="1" actId="18676"/>
        <pc:sldMkLst>
          <pc:docMk/>
          <pc:sldMk cId="1482330486" sldId="311"/>
        </pc:sldMkLst>
      </pc:sldChg>
      <pc:sldChg chg="del">
        <pc:chgData name="Carlos" userId="c4388862-3c62-4182-95fa-9b61ff44c8f3" providerId="ADAL" clId="{0C3CA478-2C53-4415-88F3-B20B47E357CE}" dt="2022-04-18T11:33:24.355" v="1" actId="18676"/>
        <pc:sldMkLst>
          <pc:docMk/>
          <pc:sldMk cId="1792488130" sldId="312"/>
        </pc:sldMkLst>
      </pc:sldChg>
      <pc:sldChg chg="del">
        <pc:chgData name="Carlos" userId="c4388862-3c62-4182-95fa-9b61ff44c8f3" providerId="ADAL" clId="{0C3CA478-2C53-4415-88F3-B20B47E357CE}" dt="2022-04-18T11:33:24.355" v="1" actId="18676"/>
        <pc:sldMkLst>
          <pc:docMk/>
          <pc:sldMk cId="1533896390" sldId="313"/>
        </pc:sldMkLst>
      </pc:sldChg>
      <pc:sldChg chg="del">
        <pc:chgData name="Carlos" userId="c4388862-3c62-4182-95fa-9b61ff44c8f3" providerId="ADAL" clId="{0C3CA478-2C53-4415-88F3-B20B47E357CE}" dt="2022-04-18T11:33:24.355" v="1" actId="18676"/>
        <pc:sldMkLst>
          <pc:docMk/>
          <pc:sldMk cId="2117368543" sldId="314"/>
        </pc:sldMkLst>
      </pc:sldChg>
      <pc:sldChg chg="del">
        <pc:chgData name="Carlos" userId="c4388862-3c62-4182-95fa-9b61ff44c8f3" providerId="ADAL" clId="{0C3CA478-2C53-4415-88F3-B20B47E357CE}" dt="2022-04-18T11:33:24.355" v="1" actId="18676"/>
        <pc:sldMkLst>
          <pc:docMk/>
          <pc:sldMk cId="1557002412" sldId="316"/>
        </pc:sldMkLst>
      </pc:sldChg>
      <pc:sldChg chg="del">
        <pc:chgData name="Carlos" userId="c4388862-3c62-4182-95fa-9b61ff44c8f3" providerId="ADAL" clId="{0C3CA478-2C53-4415-88F3-B20B47E357CE}" dt="2022-04-18T11:33:24.355" v="1" actId="18676"/>
        <pc:sldMkLst>
          <pc:docMk/>
          <pc:sldMk cId="3527029071" sldId="317"/>
        </pc:sldMkLst>
      </pc:sldChg>
      <pc:sldChg chg="del">
        <pc:chgData name="Carlos" userId="c4388862-3c62-4182-95fa-9b61ff44c8f3" providerId="ADAL" clId="{0C3CA478-2C53-4415-88F3-B20B47E357CE}" dt="2022-04-18T11:33:24.355" v="1" actId="18676"/>
        <pc:sldMkLst>
          <pc:docMk/>
          <pc:sldMk cId="1440082343" sldId="318"/>
        </pc:sldMkLst>
      </pc:sldChg>
      <pc:sldChg chg="delSp modSp mod">
        <pc:chgData name="Carlos" userId="c4388862-3c62-4182-95fa-9b61ff44c8f3" providerId="ADAL" clId="{0C3CA478-2C53-4415-88F3-B20B47E357CE}" dt="2022-04-18T18:03:48.314" v="1966" actId="478"/>
        <pc:sldMkLst>
          <pc:docMk/>
          <pc:sldMk cId="1538220871" sldId="319"/>
        </pc:sldMkLst>
        <pc:spChg chg="del mod">
          <ac:chgData name="Carlos" userId="c4388862-3c62-4182-95fa-9b61ff44c8f3" providerId="ADAL" clId="{0C3CA478-2C53-4415-88F3-B20B47E357CE}" dt="2022-04-18T15:56:49.952" v="1205" actId="478"/>
          <ac:spMkLst>
            <pc:docMk/>
            <pc:sldMk cId="1538220871" sldId="319"/>
            <ac:spMk id="4" creationId="{00000000-0000-0000-0000-000000000000}"/>
          </ac:spMkLst>
        </pc:spChg>
        <pc:spChg chg="del mod">
          <ac:chgData name="Carlos" userId="c4388862-3c62-4182-95fa-9b61ff44c8f3" providerId="ADAL" clId="{0C3CA478-2C53-4415-88F3-B20B47E357CE}" dt="2022-04-18T18:03:48.314" v="1966" actId="478"/>
          <ac:spMkLst>
            <pc:docMk/>
            <pc:sldMk cId="1538220871" sldId="319"/>
            <ac:spMk id="5" creationId="{00000000-0000-0000-0000-000000000000}"/>
          </ac:spMkLst>
        </pc:spChg>
      </pc:sldChg>
      <pc:sldChg chg="delSp modSp mod">
        <pc:chgData name="Carlos" userId="c4388862-3c62-4182-95fa-9b61ff44c8f3" providerId="ADAL" clId="{0C3CA478-2C53-4415-88F3-B20B47E357CE}" dt="2022-04-18T18:03:52.086" v="1967" actId="478"/>
        <pc:sldMkLst>
          <pc:docMk/>
          <pc:sldMk cId="2642401005" sldId="320"/>
        </pc:sldMkLst>
        <pc:spChg chg="del mod">
          <ac:chgData name="Carlos" userId="c4388862-3c62-4182-95fa-9b61ff44c8f3" providerId="ADAL" clId="{0C3CA478-2C53-4415-88F3-B20B47E357CE}" dt="2022-04-18T15:56:44.819" v="1204" actId="478"/>
          <ac:spMkLst>
            <pc:docMk/>
            <pc:sldMk cId="2642401005" sldId="320"/>
            <ac:spMk id="4" creationId="{00000000-0000-0000-0000-000000000000}"/>
          </ac:spMkLst>
        </pc:spChg>
        <pc:spChg chg="del mod">
          <ac:chgData name="Carlos" userId="c4388862-3c62-4182-95fa-9b61ff44c8f3" providerId="ADAL" clId="{0C3CA478-2C53-4415-88F3-B20B47E357CE}" dt="2022-04-18T18:03:52.086" v="1967" actId="478"/>
          <ac:spMkLst>
            <pc:docMk/>
            <pc:sldMk cId="2642401005" sldId="320"/>
            <ac:spMk id="5" creationId="{00000000-0000-0000-0000-000000000000}"/>
          </ac:spMkLst>
        </pc:spChg>
      </pc:sldChg>
      <pc:sldChg chg="delSp modSp mod">
        <pc:chgData name="Carlos" userId="c4388862-3c62-4182-95fa-9b61ff44c8f3" providerId="ADAL" clId="{0C3CA478-2C53-4415-88F3-B20B47E357CE}" dt="2022-04-18T18:03:55.978" v="1968" actId="478"/>
        <pc:sldMkLst>
          <pc:docMk/>
          <pc:sldMk cId="1551971244" sldId="321"/>
        </pc:sldMkLst>
        <pc:spChg chg="mod">
          <ac:chgData name="Carlos" userId="c4388862-3c62-4182-95fa-9b61ff44c8f3" providerId="ADAL" clId="{0C3CA478-2C53-4415-88F3-B20B47E357CE}" dt="2022-04-18T12:46:22.340" v="1177" actId="27636"/>
          <ac:spMkLst>
            <pc:docMk/>
            <pc:sldMk cId="1551971244" sldId="321"/>
            <ac:spMk id="4" creationId="{00000000-0000-0000-0000-000000000000}"/>
          </ac:spMkLst>
        </pc:spChg>
        <pc:spChg chg="del mod">
          <ac:chgData name="Carlos" userId="c4388862-3c62-4182-95fa-9b61ff44c8f3" providerId="ADAL" clId="{0C3CA478-2C53-4415-88F3-B20B47E357CE}" dt="2022-04-18T18:03:55.978" v="1968" actId="478"/>
          <ac:spMkLst>
            <pc:docMk/>
            <pc:sldMk cId="1551971244" sldId="321"/>
            <ac:spMk id="5" creationId="{00000000-0000-0000-0000-000000000000}"/>
          </ac:spMkLst>
        </pc:spChg>
      </pc:sldChg>
      <pc:sldChg chg="del">
        <pc:chgData name="Carlos" userId="c4388862-3c62-4182-95fa-9b61ff44c8f3" providerId="ADAL" clId="{0C3CA478-2C53-4415-88F3-B20B47E357CE}" dt="2022-04-18T11:33:24.355" v="1" actId="18676"/>
        <pc:sldMkLst>
          <pc:docMk/>
          <pc:sldMk cId="142694071" sldId="322"/>
        </pc:sldMkLst>
      </pc:sldChg>
      <pc:sldChg chg="new del">
        <pc:chgData name="Carlos" userId="c4388862-3c62-4182-95fa-9b61ff44c8f3" providerId="ADAL" clId="{0C3CA478-2C53-4415-88F3-B20B47E357CE}" dt="2022-04-18T15:58:42.455" v="1222" actId="680"/>
        <pc:sldMkLst>
          <pc:docMk/>
          <pc:sldMk cId="143488353" sldId="322"/>
        </pc:sldMkLst>
      </pc:sldChg>
      <pc:sldChg chg="modSp new mod">
        <pc:chgData name="Carlos" userId="c4388862-3c62-4182-95fa-9b61ff44c8f3" providerId="ADAL" clId="{0C3CA478-2C53-4415-88F3-B20B47E357CE}" dt="2022-04-18T16:40:04.502" v="1588" actId="20577"/>
        <pc:sldMkLst>
          <pc:docMk/>
          <pc:sldMk cId="2385959303" sldId="322"/>
        </pc:sldMkLst>
        <pc:spChg chg="mod">
          <ac:chgData name="Carlos" userId="c4388862-3c62-4182-95fa-9b61ff44c8f3" providerId="ADAL" clId="{0C3CA478-2C53-4415-88F3-B20B47E357CE}" dt="2022-04-18T16:39:53.574" v="1579" actId="20577"/>
          <ac:spMkLst>
            <pc:docMk/>
            <pc:sldMk cId="2385959303" sldId="322"/>
            <ac:spMk id="2" creationId="{89C9C01A-0CFA-49BE-9A9C-3D5F7E80F2C6}"/>
          </ac:spMkLst>
        </pc:spChg>
        <pc:spChg chg="mod">
          <ac:chgData name="Carlos" userId="c4388862-3c62-4182-95fa-9b61ff44c8f3" providerId="ADAL" clId="{0C3CA478-2C53-4415-88F3-B20B47E357CE}" dt="2022-04-18T16:40:04.502" v="1588" actId="20577"/>
          <ac:spMkLst>
            <pc:docMk/>
            <pc:sldMk cId="2385959303" sldId="322"/>
            <ac:spMk id="3" creationId="{3AF89DA1-A861-4FEC-9B2F-BA28DE7AE7F6}"/>
          </ac:spMkLst>
        </pc:spChg>
      </pc:sldChg>
      <pc:sldChg chg="modSp add del">
        <pc:chgData name="Carlos" userId="c4388862-3c62-4182-95fa-9b61ff44c8f3" providerId="ADAL" clId="{0C3CA478-2C53-4415-88F3-B20B47E357CE}" dt="2022-04-18T12:30:50.593" v="940" actId="47"/>
        <pc:sldMkLst>
          <pc:docMk/>
          <pc:sldMk cId="2930716584" sldId="322"/>
        </pc:sldMkLst>
        <pc:spChg chg="mod">
          <ac:chgData name="Carlos" userId="c4388862-3c62-4182-95fa-9b61ff44c8f3" providerId="ADAL" clId="{0C3CA478-2C53-4415-88F3-B20B47E357CE}" dt="2022-04-18T12:03:01.562" v="257" actId="27636"/>
          <ac:spMkLst>
            <pc:docMk/>
            <pc:sldMk cId="2930716584" sldId="322"/>
            <ac:spMk id="2" creationId="{4B983A6E-83CB-46A5-BCE8-C88783F026B5}"/>
          </ac:spMkLst>
        </pc:spChg>
      </pc:sldChg>
      <pc:sldChg chg="del">
        <pc:chgData name="Carlos" userId="c4388862-3c62-4182-95fa-9b61ff44c8f3" providerId="ADAL" clId="{0C3CA478-2C53-4415-88F3-B20B47E357CE}" dt="2022-04-18T11:55:00.579" v="149" actId="47"/>
        <pc:sldMkLst>
          <pc:docMk/>
          <pc:sldMk cId="311198707" sldId="323"/>
        </pc:sldMkLst>
      </pc:sldChg>
      <pc:sldChg chg="modSp new mod">
        <pc:chgData name="Carlos" userId="c4388862-3c62-4182-95fa-9b61ff44c8f3" providerId="ADAL" clId="{0C3CA478-2C53-4415-88F3-B20B47E357CE}" dt="2022-04-18T21:34:23.080" v="5749"/>
        <pc:sldMkLst>
          <pc:docMk/>
          <pc:sldMk cId="4000563429" sldId="323"/>
        </pc:sldMkLst>
        <pc:spChg chg="mod">
          <ac:chgData name="Carlos" userId="c4388862-3c62-4182-95fa-9b61ff44c8f3" providerId="ADAL" clId="{0C3CA478-2C53-4415-88F3-B20B47E357CE}" dt="2022-04-18T21:34:23.080" v="5749"/>
          <ac:spMkLst>
            <pc:docMk/>
            <pc:sldMk cId="4000563429" sldId="323"/>
            <ac:spMk id="2" creationId="{757C2133-CF27-4932-B9BB-8448AC6FF9BE}"/>
          </ac:spMkLst>
        </pc:spChg>
        <pc:spChg chg="mod">
          <ac:chgData name="Carlos" userId="c4388862-3c62-4182-95fa-9b61ff44c8f3" providerId="ADAL" clId="{0C3CA478-2C53-4415-88F3-B20B47E357CE}" dt="2022-04-18T21:32:08.906" v="5738" actId="20577"/>
          <ac:spMkLst>
            <pc:docMk/>
            <pc:sldMk cId="4000563429" sldId="323"/>
            <ac:spMk id="3" creationId="{15EDF208-E8CE-46DA-BB70-79A94AE41ED5}"/>
          </ac:spMkLst>
        </pc:spChg>
      </pc:sldChg>
      <pc:sldChg chg="add del">
        <pc:chgData name="Carlos" userId="c4388862-3c62-4182-95fa-9b61ff44c8f3" providerId="ADAL" clId="{0C3CA478-2C53-4415-88F3-B20B47E357CE}" dt="2022-04-18T12:01:10.390" v="233" actId="47"/>
        <pc:sldMkLst>
          <pc:docMk/>
          <pc:sldMk cId="720721529" sldId="324"/>
        </pc:sldMkLst>
      </pc:sldChg>
      <pc:sldChg chg="modSp new mod modAnim">
        <pc:chgData name="Carlos" userId="c4388862-3c62-4182-95fa-9b61ff44c8f3" providerId="ADAL" clId="{0C3CA478-2C53-4415-88F3-B20B47E357CE}" dt="2022-04-20T18:07:48.105" v="5965" actId="20577"/>
        <pc:sldMkLst>
          <pc:docMk/>
          <pc:sldMk cId="2201725626" sldId="324"/>
        </pc:sldMkLst>
        <pc:spChg chg="mod">
          <ac:chgData name="Carlos" userId="c4388862-3c62-4182-95fa-9b61ff44c8f3" providerId="ADAL" clId="{0C3CA478-2C53-4415-88F3-B20B47E357CE}" dt="2022-04-18T21:27:17.041" v="5618" actId="20577"/>
          <ac:spMkLst>
            <pc:docMk/>
            <pc:sldMk cId="2201725626" sldId="324"/>
            <ac:spMk id="2" creationId="{9D6466B7-5D68-4E92-AE6F-B2F2591C10C9}"/>
          </ac:spMkLst>
        </pc:spChg>
        <pc:spChg chg="mod">
          <ac:chgData name="Carlos" userId="c4388862-3c62-4182-95fa-9b61ff44c8f3" providerId="ADAL" clId="{0C3CA478-2C53-4415-88F3-B20B47E357CE}" dt="2022-04-20T18:07:24.680" v="5964" actId="20577"/>
          <ac:spMkLst>
            <pc:docMk/>
            <pc:sldMk cId="2201725626" sldId="324"/>
            <ac:spMk id="3" creationId="{53084011-D919-4EB9-9086-8D0598BD011E}"/>
          </ac:spMkLst>
        </pc:spChg>
      </pc:sldChg>
      <pc:sldChg chg="addSp delSp modSp add mod modAnim">
        <pc:chgData name="Carlos" userId="c4388862-3c62-4182-95fa-9b61ff44c8f3" providerId="ADAL" clId="{0C3CA478-2C53-4415-88F3-B20B47E357CE}" dt="2022-04-20T18:09:49.693" v="5977" actId="1076"/>
        <pc:sldMkLst>
          <pc:docMk/>
          <pc:sldMk cId="3154006657" sldId="325"/>
        </pc:sldMkLst>
        <pc:spChg chg="mod">
          <ac:chgData name="Carlos" userId="c4388862-3c62-4182-95fa-9b61ff44c8f3" providerId="ADAL" clId="{0C3CA478-2C53-4415-88F3-B20B47E357CE}" dt="2022-04-18T21:27:24.707" v="5627" actId="20577"/>
          <ac:spMkLst>
            <pc:docMk/>
            <pc:sldMk cId="3154006657" sldId="325"/>
            <ac:spMk id="2" creationId="{9D6466B7-5D68-4E92-AE6F-B2F2591C10C9}"/>
          </ac:spMkLst>
        </pc:spChg>
        <pc:spChg chg="mod">
          <ac:chgData name="Carlos" userId="c4388862-3c62-4182-95fa-9b61ff44c8f3" providerId="ADAL" clId="{0C3CA478-2C53-4415-88F3-B20B47E357CE}" dt="2022-04-20T18:09:37.445" v="5976" actId="20577"/>
          <ac:spMkLst>
            <pc:docMk/>
            <pc:sldMk cId="3154006657" sldId="325"/>
            <ac:spMk id="3" creationId="{53084011-D919-4EB9-9086-8D0598BD011E}"/>
          </ac:spMkLst>
        </pc:spChg>
        <pc:picChg chg="add del mod modCrop">
          <ac:chgData name="Carlos" userId="c4388862-3c62-4182-95fa-9b61ff44c8f3" providerId="ADAL" clId="{0C3CA478-2C53-4415-88F3-B20B47E357CE}" dt="2022-04-18T16:20:47.156" v="1294" actId="478"/>
          <ac:picMkLst>
            <pc:docMk/>
            <pc:sldMk cId="3154006657" sldId="325"/>
            <ac:picMk id="4" creationId="{253E5574-480C-490C-AF5D-EFE2151CE3C2}"/>
          </ac:picMkLst>
        </pc:picChg>
        <pc:picChg chg="add mod modCrop">
          <ac:chgData name="Carlos" userId="c4388862-3c62-4182-95fa-9b61ff44c8f3" providerId="ADAL" clId="{0C3CA478-2C53-4415-88F3-B20B47E357CE}" dt="2022-04-20T18:09:49.693" v="5977" actId="1076"/>
          <ac:picMkLst>
            <pc:docMk/>
            <pc:sldMk cId="3154006657" sldId="325"/>
            <ac:picMk id="5" creationId="{997EAFA5-CF4F-4841-9F1D-14B9B327CF83}"/>
          </ac:picMkLst>
        </pc:picChg>
      </pc:sldChg>
      <pc:sldChg chg="addSp delSp modSp new mod">
        <pc:chgData name="Carlos" userId="c4388862-3c62-4182-95fa-9b61ff44c8f3" providerId="ADAL" clId="{0C3CA478-2C53-4415-88F3-B20B47E357CE}" dt="2022-04-18T21:27:40.991" v="5629"/>
        <pc:sldMkLst>
          <pc:docMk/>
          <pc:sldMk cId="1810854972" sldId="326"/>
        </pc:sldMkLst>
        <pc:spChg chg="mod">
          <ac:chgData name="Carlos" userId="c4388862-3c62-4182-95fa-9b61ff44c8f3" providerId="ADAL" clId="{0C3CA478-2C53-4415-88F3-B20B47E357CE}" dt="2022-04-18T21:27:40.991" v="5629"/>
          <ac:spMkLst>
            <pc:docMk/>
            <pc:sldMk cId="1810854972" sldId="326"/>
            <ac:spMk id="2" creationId="{148DB179-8328-4485-9578-050D5EE6C786}"/>
          </ac:spMkLst>
        </pc:spChg>
        <pc:spChg chg="del">
          <ac:chgData name="Carlos" userId="c4388862-3c62-4182-95fa-9b61ff44c8f3" providerId="ADAL" clId="{0C3CA478-2C53-4415-88F3-B20B47E357CE}" dt="2022-04-18T16:19:15.874" v="1288"/>
          <ac:spMkLst>
            <pc:docMk/>
            <pc:sldMk cId="1810854972" sldId="326"/>
            <ac:spMk id="3" creationId="{EAA59026-7A30-4EC6-8E0B-4F0E49268113}"/>
          </ac:spMkLst>
        </pc:spChg>
        <pc:picChg chg="add mod modCrop">
          <ac:chgData name="Carlos" userId="c4388862-3c62-4182-95fa-9b61ff44c8f3" providerId="ADAL" clId="{0C3CA478-2C53-4415-88F3-B20B47E357CE}" dt="2022-04-18T16:23:46.123" v="1312" actId="1076"/>
          <ac:picMkLst>
            <pc:docMk/>
            <pc:sldMk cId="1810854972" sldId="326"/>
            <ac:picMk id="4" creationId="{594FA7C9-61AB-405C-A8E4-FDA5D97E6AB9}"/>
          </ac:picMkLst>
        </pc:picChg>
      </pc:sldChg>
      <pc:sldChg chg="modSp add mod">
        <pc:chgData name="Carlos" userId="c4388862-3c62-4182-95fa-9b61ff44c8f3" providerId="ADAL" clId="{0C3CA478-2C53-4415-88F3-B20B47E357CE}" dt="2022-04-18T21:27:36.720" v="5628"/>
        <pc:sldMkLst>
          <pc:docMk/>
          <pc:sldMk cId="1691636375" sldId="327"/>
        </pc:sldMkLst>
        <pc:spChg chg="mod">
          <ac:chgData name="Carlos" userId="c4388862-3c62-4182-95fa-9b61ff44c8f3" providerId="ADAL" clId="{0C3CA478-2C53-4415-88F3-B20B47E357CE}" dt="2022-04-18T21:27:36.720" v="5628"/>
          <ac:spMkLst>
            <pc:docMk/>
            <pc:sldMk cId="1691636375" sldId="327"/>
            <ac:spMk id="2" creationId="{9D6466B7-5D68-4E92-AE6F-B2F2591C10C9}"/>
          </ac:spMkLst>
        </pc:spChg>
        <pc:spChg chg="mod">
          <ac:chgData name="Carlos" userId="c4388862-3c62-4182-95fa-9b61ff44c8f3" providerId="ADAL" clId="{0C3CA478-2C53-4415-88F3-B20B47E357CE}" dt="2022-04-18T16:23:19.296" v="1308" actId="20577"/>
          <ac:spMkLst>
            <pc:docMk/>
            <pc:sldMk cId="1691636375" sldId="327"/>
            <ac:spMk id="3" creationId="{53084011-D919-4EB9-9086-8D0598BD011E}"/>
          </ac:spMkLst>
        </pc:spChg>
        <pc:picChg chg="mod">
          <ac:chgData name="Carlos" userId="c4388862-3c62-4182-95fa-9b61ff44c8f3" providerId="ADAL" clId="{0C3CA478-2C53-4415-88F3-B20B47E357CE}" dt="2022-04-18T16:23:29.731" v="1310" actId="1076"/>
          <ac:picMkLst>
            <pc:docMk/>
            <pc:sldMk cId="1691636375" sldId="327"/>
            <ac:picMk id="4" creationId="{253E5574-480C-490C-AF5D-EFE2151CE3C2}"/>
          </ac:picMkLst>
        </pc:picChg>
      </pc:sldChg>
      <pc:sldChg chg="addSp modSp new mod modAnim">
        <pc:chgData name="Carlos" userId="c4388862-3c62-4182-95fa-9b61ff44c8f3" providerId="ADAL" clId="{0C3CA478-2C53-4415-88F3-B20B47E357CE}" dt="2022-04-20T17:41:48.251" v="5849"/>
        <pc:sldMkLst>
          <pc:docMk/>
          <pc:sldMk cId="3354205080" sldId="328"/>
        </pc:sldMkLst>
        <pc:spChg chg="mod">
          <ac:chgData name="Carlos" userId="c4388862-3c62-4182-95fa-9b61ff44c8f3" providerId="ADAL" clId="{0C3CA478-2C53-4415-88F3-B20B47E357CE}" dt="2022-04-18T21:29:32.785" v="5665" actId="20577"/>
          <ac:spMkLst>
            <pc:docMk/>
            <pc:sldMk cId="3354205080" sldId="328"/>
            <ac:spMk id="2" creationId="{C7F18285-CB17-47A3-8CC5-045C52AC8420}"/>
          </ac:spMkLst>
        </pc:spChg>
        <pc:spChg chg="mod">
          <ac:chgData name="Carlos" userId="c4388862-3c62-4182-95fa-9b61ff44c8f3" providerId="ADAL" clId="{0C3CA478-2C53-4415-88F3-B20B47E357CE}" dt="2022-04-18T21:30:00.373" v="5669"/>
          <ac:spMkLst>
            <pc:docMk/>
            <pc:sldMk cId="3354205080" sldId="328"/>
            <ac:spMk id="3" creationId="{B6E66A16-680D-48AB-A9A3-0580861919BA}"/>
          </ac:spMkLst>
        </pc:spChg>
        <pc:spChg chg="add mod">
          <ac:chgData name="Carlos" userId="c4388862-3c62-4182-95fa-9b61ff44c8f3" providerId="ADAL" clId="{0C3CA478-2C53-4415-88F3-B20B47E357CE}" dt="2022-04-18T21:30:29.078" v="5673" actId="1076"/>
          <ac:spMkLst>
            <pc:docMk/>
            <pc:sldMk cId="3354205080" sldId="328"/>
            <ac:spMk id="4" creationId="{8FD22E92-4082-45D0-982E-7E79D7005D4B}"/>
          </ac:spMkLst>
        </pc:spChg>
      </pc:sldChg>
      <pc:sldChg chg="addSp delSp modSp new mod">
        <pc:chgData name="Carlos" userId="c4388862-3c62-4182-95fa-9b61ff44c8f3" providerId="ADAL" clId="{0C3CA478-2C53-4415-88F3-B20B47E357CE}" dt="2022-04-18T21:28:53.440" v="5647" actId="5793"/>
        <pc:sldMkLst>
          <pc:docMk/>
          <pc:sldMk cId="1736790566" sldId="329"/>
        </pc:sldMkLst>
        <pc:spChg chg="mod">
          <ac:chgData name="Carlos" userId="c4388862-3c62-4182-95fa-9b61ff44c8f3" providerId="ADAL" clId="{0C3CA478-2C53-4415-88F3-B20B47E357CE}" dt="2022-04-18T21:28:50.568" v="5645"/>
          <ac:spMkLst>
            <pc:docMk/>
            <pc:sldMk cId="1736790566" sldId="329"/>
            <ac:spMk id="2" creationId="{A17022CB-CBB4-467F-9C47-188560375733}"/>
          </ac:spMkLst>
        </pc:spChg>
        <pc:spChg chg="add del mod">
          <ac:chgData name="Carlos" userId="c4388862-3c62-4182-95fa-9b61ff44c8f3" providerId="ADAL" clId="{0C3CA478-2C53-4415-88F3-B20B47E357CE}" dt="2022-04-18T21:28:53.440" v="5647" actId="5793"/>
          <ac:spMkLst>
            <pc:docMk/>
            <pc:sldMk cId="1736790566" sldId="329"/>
            <ac:spMk id="3" creationId="{C6311585-CD87-4942-9A92-B2765163502B}"/>
          </ac:spMkLst>
        </pc:spChg>
        <pc:picChg chg="add del mod">
          <ac:chgData name="Carlos" userId="c4388862-3c62-4182-95fa-9b61ff44c8f3" providerId="ADAL" clId="{0C3CA478-2C53-4415-88F3-B20B47E357CE}" dt="2022-04-18T16:35:38.643" v="1543"/>
          <ac:picMkLst>
            <pc:docMk/>
            <pc:sldMk cId="1736790566" sldId="329"/>
            <ac:picMk id="4" creationId="{47964297-FAE2-4188-AF9D-ADC783B55DF7}"/>
          </ac:picMkLst>
        </pc:picChg>
        <pc:picChg chg="add mod">
          <ac:chgData name="Carlos" userId="c4388862-3c62-4182-95fa-9b61ff44c8f3" providerId="ADAL" clId="{0C3CA478-2C53-4415-88F3-B20B47E357CE}" dt="2022-04-18T16:36:56.595" v="1558"/>
          <ac:picMkLst>
            <pc:docMk/>
            <pc:sldMk cId="1736790566" sldId="329"/>
            <ac:picMk id="5" creationId="{05CFC377-98A0-4E92-A81A-CF4D79C35D79}"/>
          </ac:picMkLst>
        </pc:picChg>
        <pc:picChg chg="add mod">
          <ac:chgData name="Carlos" userId="c4388862-3c62-4182-95fa-9b61ff44c8f3" providerId="ADAL" clId="{0C3CA478-2C53-4415-88F3-B20B47E357CE}" dt="2022-04-18T16:36:15.780" v="1557" actId="1035"/>
          <ac:picMkLst>
            <pc:docMk/>
            <pc:sldMk cId="1736790566" sldId="329"/>
            <ac:picMk id="6" creationId="{69D7F85B-A302-4A49-9D44-71AEDCD41AAC}"/>
          </ac:picMkLst>
        </pc:picChg>
      </pc:sldChg>
      <pc:sldChg chg="addSp modSp new mod">
        <pc:chgData name="Carlos" userId="c4388862-3c62-4182-95fa-9b61ff44c8f3" providerId="ADAL" clId="{0C3CA478-2C53-4415-88F3-B20B47E357CE}" dt="2022-04-18T21:29:04.899" v="5659" actId="20577"/>
        <pc:sldMkLst>
          <pc:docMk/>
          <pc:sldMk cId="1979317247" sldId="330"/>
        </pc:sldMkLst>
        <pc:spChg chg="mod">
          <ac:chgData name="Carlos" userId="c4388862-3c62-4182-95fa-9b61ff44c8f3" providerId="ADAL" clId="{0C3CA478-2C53-4415-88F3-B20B47E357CE}" dt="2022-04-18T21:29:04.899" v="5659" actId="20577"/>
          <ac:spMkLst>
            <pc:docMk/>
            <pc:sldMk cId="1979317247" sldId="330"/>
            <ac:spMk id="2" creationId="{8D289B4B-D11A-4AC5-9CFA-CF97E9751BA7}"/>
          </ac:spMkLst>
        </pc:spChg>
        <pc:spChg chg="mod">
          <ac:chgData name="Carlos" userId="c4388862-3c62-4182-95fa-9b61ff44c8f3" providerId="ADAL" clId="{0C3CA478-2C53-4415-88F3-B20B47E357CE}" dt="2022-04-18T16:37:56.687" v="1567" actId="113"/>
          <ac:spMkLst>
            <pc:docMk/>
            <pc:sldMk cId="1979317247" sldId="330"/>
            <ac:spMk id="3" creationId="{678FF5E6-9875-40E6-977F-AA5A1A0A5818}"/>
          </ac:spMkLst>
        </pc:spChg>
        <pc:picChg chg="add mod">
          <ac:chgData name="Carlos" userId="c4388862-3c62-4182-95fa-9b61ff44c8f3" providerId="ADAL" clId="{0C3CA478-2C53-4415-88F3-B20B47E357CE}" dt="2022-04-18T16:38:23.666" v="1571" actId="1038"/>
          <ac:picMkLst>
            <pc:docMk/>
            <pc:sldMk cId="1979317247" sldId="330"/>
            <ac:picMk id="4" creationId="{DA5775C7-4269-4954-BD82-E36F9FB28F2A}"/>
          </ac:picMkLst>
        </pc:picChg>
      </pc:sldChg>
      <pc:sldChg chg="add del">
        <pc:chgData name="Carlos" userId="c4388862-3c62-4182-95fa-9b61ff44c8f3" providerId="ADAL" clId="{0C3CA478-2C53-4415-88F3-B20B47E357CE}" dt="2022-04-18T16:37:23.118" v="1560" actId="2890"/>
        <pc:sldMkLst>
          <pc:docMk/>
          <pc:sldMk cId="3541718428" sldId="330"/>
        </pc:sldMkLst>
      </pc:sldChg>
      <pc:sldChg chg="addSp delSp modSp new del mod">
        <pc:chgData name="Carlos" userId="c4388862-3c62-4182-95fa-9b61ff44c8f3" providerId="ADAL" clId="{0C3CA478-2C53-4415-88F3-B20B47E357CE}" dt="2022-04-18T21:30:59.537" v="5674" actId="47"/>
        <pc:sldMkLst>
          <pc:docMk/>
          <pc:sldMk cId="588377417" sldId="331"/>
        </pc:sldMkLst>
        <pc:spChg chg="mod">
          <ac:chgData name="Carlos" userId="c4388862-3c62-4182-95fa-9b61ff44c8f3" providerId="ADAL" clId="{0C3CA478-2C53-4415-88F3-B20B47E357CE}" dt="2022-04-18T21:29:52.679" v="5666" actId="21"/>
          <ac:spMkLst>
            <pc:docMk/>
            <pc:sldMk cId="588377417" sldId="331"/>
            <ac:spMk id="3" creationId="{7CFC4996-B669-49F9-8D41-71FCA95D3003}"/>
          </ac:spMkLst>
        </pc:spChg>
        <pc:spChg chg="add del mod">
          <ac:chgData name="Carlos" userId="c4388862-3c62-4182-95fa-9b61ff44c8f3" providerId="ADAL" clId="{0C3CA478-2C53-4415-88F3-B20B47E357CE}" dt="2022-04-18T21:30:10.951" v="5670" actId="21"/>
          <ac:spMkLst>
            <pc:docMk/>
            <pc:sldMk cId="588377417" sldId="331"/>
            <ac:spMk id="5" creationId="{147367BC-85E2-471A-961B-CD60A4F99049}"/>
          </ac:spMkLst>
        </pc:spChg>
        <pc:spChg chg="add del mod">
          <ac:chgData name="Carlos" userId="c4388862-3c62-4182-95fa-9b61ff44c8f3" providerId="ADAL" clId="{0C3CA478-2C53-4415-88F3-B20B47E357CE}" dt="2022-04-18T16:48:00.150" v="1701"/>
          <ac:spMkLst>
            <pc:docMk/>
            <pc:sldMk cId="588377417" sldId="331"/>
            <ac:spMk id="6" creationId="{83755AF4-2E21-4893-934B-CB3785E58F46}"/>
          </ac:spMkLst>
        </pc:spChg>
        <pc:picChg chg="add del">
          <ac:chgData name="Carlos" userId="c4388862-3c62-4182-95fa-9b61ff44c8f3" providerId="ADAL" clId="{0C3CA478-2C53-4415-88F3-B20B47E357CE}" dt="2022-04-18T16:47:45.682" v="1698"/>
          <ac:picMkLst>
            <pc:docMk/>
            <pc:sldMk cId="588377417" sldId="331"/>
            <ac:picMk id="4" creationId="{D9CA2C52-C4FB-4E92-9530-6745F2CD2F93}"/>
          </ac:picMkLst>
        </pc:picChg>
      </pc:sldChg>
      <pc:sldChg chg="modSp new mod">
        <pc:chgData name="Carlos" userId="c4388862-3c62-4182-95fa-9b61ff44c8f3" providerId="ADAL" clId="{0C3CA478-2C53-4415-88F3-B20B47E357CE}" dt="2022-04-18T16:59:32.168" v="1754" actId="20577"/>
        <pc:sldMkLst>
          <pc:docMk/>
          <pc:sldMk cId="1687226865" sldId="332"/>
        </pc:sldMkLst>
        <pc:spChg chg="mod">
          <ac:chgData name="Carlos" userId="c4388862-3c62-4182-95fa-9b61ff44c8f3" providerId="ADAL" clId="{0C3CA478-2C53-4415-88F3-B20B47E357CE}" dt="2022-04-18T16:59:14.260" v="1746" actId="20577"/>
          <ac:spMkLst>
            <pc:docMk/>
            <pc:sldMk cId="1687226865" sldId="332"/>
            <ac:spMk id="2" creationId="{22D8266F-3DBF-4844-BCC3-708A393D48B6}"/>
          </ac:spMkLst>
        </pc:spChg>
        <pc:spChg chg="mod">
          <ac:chgData name="Carlos" userId="c4388862-3c62-4182-95fa-9b61ff44c8f3" providerId="ADAL" clId="{0C3CA478-2C53-4415-88F3-B20B47E357CE}" dt="2022-04-18T16:59:32.168" v="1754" actId="20577"/>
          <ac:spMkLst>
            <pc:docMk/>
            <pc:sldMk cId="1687226865" sldId="332"/>
            <ac:spMk id="3" creationId="{10994EB4-4BF4-489C-929A-769D87E35F77}"/>
          </ac:spMkLst>
        </pc:spChg>
      </pc:sldChg>
      <pc:sldChg chg="modSp new mod">
        <pc:chgData name="Carlos" userId="c4388862-3c62-4182-95fa-9b61ff44c8f3" providerId="ADAL" clId="{0C3CA478-2C53-4415-88F3-B20B47E357CE}" dt="2022-04-18T21:35:08.116" v="5755" actId="20577"/>
        <pc:sldMkLst>
          <pc:docMk/>
          <pc:sldMk cId="571392273" sldId="333"/>
        </pc:sldMkLst>
        <pc:spChg chg="mod">
          <ac:chgData name="Carlos" userId="c4388862-3c62-4182-95fa-9b61ff44c8f3" providerId="ADAL" clId="{0C3CA478-2C53-4415-88F3-B20B47E357CE}" dt="2022-04-18T21:35:08.116" v="5755" actId="20577"/>
          <ac:spMkLst>
            <pc:docMk/>
            <pc:sldMk cId="571392273" sldId="333"/>
            <ac:spMk id="2" creationId="{95B8ECE1-E385-4E14-8865-505FDF6DB43C}"/>
          </ac:spMkLst>
        </pc:spChg>
        <pc:spChg chg="mod">
          <ac:chgData name="Carlos" userId="c4388862-3c62-4182-95fa-9b61ff44c8f3" providerId="ADAL" clId="{0C3CA478-2C53-4415-88F3-B20B47E357CE}" dt="2022-04-18T18:31:06.359" v="2305" actId="6549"/>
          <ac:spMkLst>
            <pc:docMk/>
            <pc:sldMk cId="571392273" sldId="333"/>
            <ac:spMk id="3" creationId="{54CE663F-375E-4E18-9AC3-B653B363FD05}"/>
          </ac:spMkLst>
        </pc:spChg>
      </pc:sldChg>
      <pc:sldChg chg="new del">
        <pc:chgData name="Carlos" userId="c4388862-3c62-4182-95fa-9b61ff44c8f3" providerId="ADAL" clId="{0C3CA478-2C53-4415-88F3-B20B47E357CE}" dt="2022-04-18T16:58:17.491" v="1719" actId="680"/>
        <pc:sldMkLst>
          <pc:docMk/>
          <pc:sldMk cId="2188747974" sldId="333"/>
        </pc:sldMkLst>
      </pc:sldChg>
      <pc:sldChg chg="addSp modSp new mod modAnim">
        <pc:chgData name="Carlos" userId="c4388862-3c62-4182-95fa-9b61ff44c8f3" providerId="ADAL" clId="{0C3CA478-2C53-4415-88F3-B20B47E357CE}" dt="2022-04-20T18:14:27.783" v="5985"/>
        <pc:sldMkLst>
          <pc:docMk/>
          <pc:sldMk cId="1259331046" sldId="334"/>
        </pc:sldMkLst>
        <pc:spChg chg="mod">
          <ac:chgData name="Carlos" userId="c4388862-3c62-4182-95fa-9b61ff44c8f3" providerId="ADAL" clId="{0C3CA478-2C53-4415-88F3-B20B47E357CE}" dt="2022-04-18T21:23:09.538" v="5501"/>
          <ac:spMkLst>
            <pc:docMk/>
            <pc:sldMk cId="1259331046" sldId="334"/>
            <ac:spMk id="2" creationId="{1D57AB91-2C12-41C1-AB78-39521DF0BDDC}"/>
          </ac:spMkLst>
        </pc:spChg>
        <pc:spChg chg="mod">
          <ac:chgData name="Carlos" userId="c4388862-3c62-4182-95fa-9b61ff44c8f3" providerId="ADAL" clId="{0C3CA478-2C53-4415-88F3-B20B47E357CE}" dt="2022-04-20T18:14:05.580" v="5982" actId="20577"/>
          <ac:spMkLst>
            <pc:docMk/>
            <pc:sldMk cId="1259331046" sldId="334"/>
            <ac:spMk id="3" creationId="{73DAC3F6-419A-4E2C-9A62-F14E739E9811}"/>
          </ac:spMkLst>
        </pc:spChg>
        <pc:picChg chg="add mod">
          <ac:chgData name="Carlos" userId="c4388862-3c62-4182-95fa-9b61ff44c8f3" providerId="ADAL" clId="{0C3CA478-2C53-4415-88F3-B20B47E357CE}" dt="2022-04-20T18:14:16.738" v="5984" actId="1076"/>
          <ac:picMkLst>
            <pc:docMk/>
            <pc:sldMk cId="1259331046" sldId="334"/>
            <ac:picMk id="4" creationId="{543CFD95-522B-4F64-B589-306095B83CE0}"/>
          </ac:picMkLst>
        </pc:picChg>
      </pc:sldChg>
      <pc:sldChg chg="modSp new mod">
        <pc:chgData name="Carlos" userId="c4388862-3c62-4182-95fa-9b61ff44c8f3" providerId="ADAL" clId="{0C3CA478-2C53-4415-88F3-B20B47E357CE}" dt="2022-04-18T17:00:07.086" v="1791" actId="20577"/>
        <pc:sldMkLst>
          <pc:docMk/>
          <pc:sldMk cId="2707815792" sldId="335"/>
        </pc:sldMkLst>
        <pc:spChg chg="mod">
          <ac:chgData name="Carlos" userId="c4388862-3c62-4182-95fa-9b61ff44c8f3" providerId="ADAL" clId="{0C3CA478-2C53-4415-88F3-B20B47E357CE}" dt="2022-04-18T16:59:51.732" v="1770" actId="20577"/>
          <ac:spMkLst>
            <pc:docMk/>
            <pc:sldMk cId="2707815792" sldId="335"/>
            <ac:spMk id="2" creationId="{EC317BF5-0B59-485A-98BE-D6EFC5177FD7}"/>
          </ac:spMkLst>
        </pc:spChg>
        <pc:spChg chg="mod">
          <ac:chgData name="Carlos" userId="c4388862-3c62-4182-95fa-9b61ff44c8f3" providerId="ADAL" clId="{0C3CA478-2C53-4415-88F3-B20B47E357CE}" dt="2022-04-18T17:00:07.086" v="1791" actId="20577"/>
          <ac:spMkLst>
            <pc:docMk/>
            <pc:sldMk cId="2707815792" sldId="335"/>
            <ac:spMk id="3" creationId="{D66C0825-31AB-42B2-A6C4-71F6E86A1FEA}"/>
          </ac:spMkLst>
        </pc:spChg>
      </pc:sldChg>
      <pc:sldChg chg="modSp new mod">
        <pc:chgData name="Carlos" userId="c4388862-3c62-4182-95fa-9b61ff44c8f3" providerId="ADAL" clId="{0C3CA478-2C53-4415-88F3-B20B47E357CE}" dt="2022-04-18T21:36:14.939" v="5760"/>
        <pc:sldMkLst>
          <pc:docMk/>
          <pc:sldMk cId="3187910502" sldId="336"/>
        </pc:sldMkLst>
        <pc:spChg chg="mod">
          <ac:chgData name="Carlos" userId="c4388862-3c62-4182-95fa-9b61ff44c8f3" providerId="ADAL" clId="{0C3CA478-2C53-4415-88F3-B20B47E357CE}" dt="2022-04-18T21:36:14.939" v="5760"/>
          <ac:spMkLst>
            <pc:docMk/>
            <pc:sldMk cId="3187910502" sldId="336"/>
            <ac:spMk id="2" creationId="{E6F9ADC2-F507-4EEA-B7DD-FBDD64D85071}"/>
          </ac:spMkLst>
        </pc:spChg>
        <pc:spChg chg="mod">
          <ac:chgData name="Carlos" userId="c4388862-3c62-4182-95fa-9b61ff44c8f3" providerId="ADAL" clId="{0C3CA478-2C53-4415-88F3-B20B47E357CE}" dt="2022-04-18T21:22:41.951" v="5500" actId="2711"/>
          <ac:spMkLst>
            <pc:docMk/>
            <pc:sldMk cId="3187910502" sldId="336"/>
            <ac:spMk id="3" creationId="{82ACEBD6-066B-43A1-AD72-DC3E6DB6884A}"/>
          </ac:spMkLst>
        </pc:spChg>
      </pc:sldChg>
      <pc:sldChg chg="modSp new mod modAnim">
        <pc:chgData name="Carlos" userId="c4388862-3c62-4182-95fa-9b61ff44c8f3" providerId="ADAL" clId="{0C3CA478-2C53-4415-88F3-B20B47E357CE}" dt="2022-04-20T17:49:35.502" v="5920"/>
        <pc:sldMkLst>
          <pc:docMk/>
          <pc:sldMk cId="852411069" sldId="337"/>
        </pc:sldMkLst>
        <pc:spChg chg="mod">
          <ac:chgData name="Carlos" userId="c4388862-3c62-4182-95fa-9b61ff44c8f3" providerId="ADAL" clId="{0C3CA478-2C53-4415-88F3-B20B47E357CE}" dt="2022-04-18T20:30:58.123" v="4277" actId="20577"/>
          <ac:spMkLst>
            <pc:docMk/>
            <pc:sldMk cId="852411069" sldId="337"/>
            <ac:spMk id="2" creationId="{10B3BCB9-DF21-4CC2-BF7E-9BACFFB654BF}"/>
          </ac:spMkLst>
        </pc:spChg>
        <pc:spChg chg="mod">
          <ac:chgData name="Carlos" userId="c4388862-3c62-4182-95fa-9b61ff44c8f3" providerId="ADAL" clId="{0C3CA478-2C53-4415-88F3-B20B47E357CE}" dt="2022-04-20T17:49:21.799" v="5916" actId="1076"/>
          <ac:spMkLst>
            <pc:docMk/>
            <pc:sldMk cId="852411069" sldId="337"/>
            <ac:spMk id="3" creationId="{E5A08A9A-6F7C-431E-913A-B014B6855860}"/>
          </ac:spMkLst>
        </pc:spChg>
      </pc:sldChg>
      <pc:sldChg chg="new del">
        <pc:chgData name="Carlos" userId="c4388862-3c62-4182-95fa-9b61ff44c8f3" providerId="ADAL" clId="{0C3CA478-2C53-4415-88F3-B20B47E357CE}" dt="2022-04-18T17:57:59.539" v="1859" actId="680"/>
        <pc:sldMkLst>
          <pc:docMk/>
          <pc:sldMk cId="366465454" sldId="338"/>
        </pc:sldMkLst>
      </pc:sldChg>
      <pc:sldChg chg="modSp new mod modAnim">
        <pc:chgData name="Carlos" userId="c4388862-3c62-4182-95fa-9b61ff44c8f3" providerId="ADAL" clId="{0C3CA478-2C53-4415-88F3-B20B47E357CE}" dt="2022-04-20T18:17:12.904" v="6025" actId="6549"/>
        <pc:sldMkLst>
          <pc:docMk/>
          <pc:sldMk cId="1067841767" sldId="338"/>
        </pc:sldMkLst>
        <pc:spChg chg="mod">
          <ac:chgData name="Carlos" userId="c4388862-3c62-4182-95fa-9b61ff44c8f3" providerId="ADAL" clId="{0C3CA478-2C53-4415-88F3-B20B47E357CE}" dt="2022-04-18T18:20:07.799" v="2215"/>
          <ac:spMkLst>
            <pc:docMk/>
            <pc:sldMk cId="1067841767" sldId="338"/>
            <ac:spMk id="2" creationId="{3489D593-D67D-4D93-A9A3-1AC5238B61B3}"/>
          </ac:spMkLst>
        </pc:spChg>
        <pc:spChg chg="mod">
          <ac:chgData name="Carlos" userId="c4388862-3c62-4182-95fa-9b61ff44c8f3" providerId="ADAL" clId="{0C3CA478-2C53-4415-88F3-B20B47E357CE}" dt="2022-04-20T18:17:12.904" v="6025" actId="6549"/>
          <ac:spMkLst>
            <pc:docMk/>
            <pc:sldMk cId="1067841767" sldId="338"/>
            <ac:spMk id="3" creationId="{583C18EC-F17A-4681-AA52-DDAE5EA70D69}"/>
          </ac:spMkLst>
        </pc:spChg>
      </pc:sldChg>
      <pc:sldChg chg="new del">
        <pc:chgData name="Carlos" userId="c4388862-3c62-4182-95fa-9b61ff44c8f3" providerId="ADAL" clId="{0C3CA478-2C53-4415-88F3-B20B47E357CE}" dt="2022-04-18T17:58:38.090" v="1861" actId="680"/>
        <pc:sldMkLst>
          <pc:docMk/>
          <pc:sldMk cId="3359140901" sldId="338"/>
        </pc:sldMkLst>
      </pc:sldChg>
      <pc:sldChg chg="modSp new mod modAnim">
        <pc:chgData name="Carlos" userId="c4388862-3c62-4182-95fa-9b61ff44c8f3" providerId="ADAL" clId="{0C3CA478-2C53-4415-88F3-B20B47E357CE}" dt="2022-04-20T17:47:13.697" v="5903"/>
        <pc:sldMkLst>
          <pc:docMk/>
          <pc:sldMk cId="1117345620" sldId="339"/>
        </pc:sldMkLst>
        <pc:spChg chg="mod">
          <ac:chgData name="Carlos" userId="c4388862-3c62-4182-95fa-9b61ff44c8f3" providerId="ADAL" clId="{0C3CA478-2C53-4415-88F3-B20B47E357CE}" dt="2022-04-18T18:20:12.204" v="2216"/>
          <ac:spMkLst>
            <pc:docMk/>
            <pc:sldMk cId="1117345620" sldId="339"/>
            <ac:spMk id="2" creationId="{96936C9E-3B6C-4907-B73F-D2CEE5408695}"/>
          </ac:spMkLst>
        </pc:spChg>
        <pc:spChg chg="mod">
          <ac:chgData name="Carlos" userId="c4388862-3c62-4182-95fa-9b61ff44c8f3" providerId="ADAL" clId="{0C3CA478-2C53-4415-88F3-B20B47E357CE}" dt="2022-04-20T17:46:00.260" v="5899" actId="20577"/>
          <ac:spMkLst>
            <pc:docMk/>
            <pc:sldMk cId="1117345620" sldId="339"/>
            <ac:spMk id="3" creationId="{DFF0299C-03F9-4149-A664-2CA525D3FF7F}"/>
          </ac:spMkLst>
        </pc:spChg>
      </pc:sldChg>
      <pc:sldChg chg="new del">
        <pc:chgData name="Carlos" userId="c4388862-3c62-4182-95fa-9b61ff44c8f3" providerId="ADAL" clId="{0C3CA478-2C53-4415-88F3-B20B47E357CE}" dt="2022-04-18T18:05:18.224" v="1978" actId="680"/>
        <pc:sldMkLst>
          <pc:docMk/>
          <pc:sldMk cId="2514468378" sldId="339"/>
        </pc:sldMkLst>
      </pc:sldChg>
      <pc:sldChg chg="modSp new mod modAnim">
        <pc:chgData name="Carlos" userId="c4388862-3c62-4182-95fa-9b61ff44c8f3" providerId="ADAL" clId="{0C3CA478-2C53-4415-88F3-B20B47E357CE}" dt="2022-04-20T18:20:35.421" v="6080" actId="6549"/>
        <pc:sldMkLst>
          <pc:docMk/>
          <pc:sldMk cId="1865289135" sldId="340"/>
        </pc:sldMkLst>
        <pc:spChg chg="mod">
          <ac:chgData name="Carlos" userId="c4388862-3c62-4182-95fa-9b61ff44c8f3" providerId="ADAL" clId="{0C3CA478-2C53-4415-88F3-B20B47E357CE}" dt="2022-04-18T18:23:35.979" v="2238"/>
          <ac:spMkLst>
            <pc:docMk/>
            <pc:sldMk cId="1865289135" sldId="340"/>
            <ac:spMk id="2" creationId="{60EE48BB-612C-4218-8A81-92DD852855EA}"/>
          </ac:spMkLst>
        </pc:spChg>
        <pc:spChg chg="mod">
          <ac:chgData name="Carlos" userId="c4388862-3c62-4182-95fa-9b61ff44c8f3" providerId="ADAL" clId="{0C3CA478-2C53-4415-88F3-B20B47E357CE}" dt="2022-04-20T18:20:35.421" v="6080" actId="6549"/>
          <ac:spMkLst>
            <pc:docMk/>
            <pc:sldMk cId="1865289135" sldId="340"/>
            <ac:spMk id="3" creationId="{D6CA3761-C920-4DBC-83F9-BFF877346D9F}"/>
          </ac:spMkLst>
        </pc:spChg>
      </pc:sldChg>
      <pc:sldChg chg="addSp modSp new mod ord modAnim">
        <pc:chgData name="Carlos" userId="c4388862-3c62-4182-95fa-9b61ff44c8f3" providerId="ADAL" clId="{0C3CA478-2C53-4415-88F3-B20B47E357CE}" dt="2022-04-20T17:45:49.664" v="5898"/>
        <pc:sldMkLst>
          <pc:docMk/>
          <pc:sldMk cId="1307465424" sldId="341"/>
        </pc:sldMkLst>
        <pc:spChg chg="mod">
          <ac:chgData name="Carlos" userId="c4388862-3c62-4182-95fa-9b61ff44c8f3" providerId="ADAL" clId="{0C3CA478-2C53-4415-88F3-B20B47E357CE}" dt="2022-04-18T18:20:19.724" v="2217"/>
          <ac:spMkLst>
            <pc:docMk/>
            <pc:sldMk cId="1307465424" sldId="341"/>
            <ac:spMk id="2" creationId="{CEEF3431-F762-481D-87D0-D01C3D95C442}"/>
          </ac:spMkLst>
        </pc:spChg>
        <pc:spChg chg="mod">
          <ac:chgData name="Carlos" userId="c4388862-3c62-4182-95fa-9b61ff44c8f3" providerId="ADAL" clId="{0C3CA478-2C53-4415-88F3-B20B47E357CE}" dt="2022-04-18T18:18:46.080" v="2208" actId="6549"/>
          <ac:spMkLst>
            <pc:docMk/>
            <pc:sldMk cId="1307465424" sldId="341"/>
            <ac:spMk id="3" creationId="{15A5D040-E923-45DB-A2AF-072E2AE02C5F}"/>
          </ac:spMkLst>
        </pc:spChg>
        <pc:picChg chg="add mod">
          <ac:chgData name="Carlos" userId="c4388862-3c62-4182-95fa-9b61ff44c8f3" providerId="ADAL" clId="{0C3CA478-2C53-4415-88F3-B20B47E357CE}" dt="2022-04-18T18:18:44.520" v="2205" actId="1036"/>
          <ac:picMkLst>
            <pc:docMk/>
            <pc:sldMk cId="1307465424" sldId="341"/>
            <ac:picMk id="4" creationId="{E121537E-2876-4184-BF13-7F8559DCA397}"/>
          </ac:picMkLst>
        </pc:picChg>
        <pc:picChg chg="add mod">
          <ac:chgData name="Carlos" userId="c4388862-3c62-4182-95fa-9b61ff44c8f3" providerId="ADAL" clId="{0C3CA478-2C53-4415-88F3-B20B47E357CE}" dt="2022-04-18T18:19:09.217" v="2211" actId="1036"/>
          <ac:picMkLst>
            <pc:docMk/>
            <pc:sldMk cId="1307465424" sldId="341"/>
            <ac:picMk id="5" creationId="{A2F66CBA-3643-44DC-B4D8-171044DFB99C}"/>
          </ac:picMkLst>
        </pc:picChg>
        <pc:picChg chg="add mod">
          <ac:chgData name="Carlos" userId="c4388862-3c62-4182-95fa-9b61ff44c8f3" providerId="ADAL" clId="{0C3CA478-2C53-4415-88F3-B20B47E357CE}" dt="2022-04-18T18:19:21.367" v="2214" actId="1035"/>
          <ac:picMkLst>
            <pc:docMk/>
            <pc:sldMk cId="1307465424" sldId="341"/>
            <ac:picMk id="6" creationId="{A62060BC-4A0D-4795-948F-4420D3F976A8}"/>
          </ac:picMkLst>
        </pc:picChg>
      </pc:sldChg>
      <pc:sldChg chg="addSp modSp new mod">
        <pc:chgData name="Carlos" userId="c4388862-3c62-4182-95fa-9b61ff44c8f3" providerId="ADAL" clId="{0C3CA478-2C53-4415-88F3-B20B47E357CE}" dt="2022-04-18T18:29:55.196" v="2301" actId="1076"/>
        <pc:sldMkLst>
          <pc:docMk/>
          <pc:sldMk cId="39595704" sldId="342"/>
        </pc:sldMkLst>
        <pc:spChg chg="mod">
          <ac:chgData name="Carlos" userId="c4388862-3c62-4182-95fa-9b61ff44c8f3" providerId="ADAL" clId="{0C3CA478-2C53-4415-88F3-B20B47E357CE}" dt="2022-04-18T18:29:03.735" v="2296"/>
          <ac:spMkLst>
            <pc:docMk/>
            <pc:sldMk cId="39595704" sldId="342"/>
            <ac:spMk id="2" creationId="{68D10FF1-2978-415C-96F1-A3E3DEFC9729}"/>
          </ac:spMkLst>
        </pc:spChg>
        <pc:spChg chg="mod">
          <ac:chgData name="Carlos" userId="c4388862-3c62-4182-95fa-9b61ff44c8f3" providerId="ADAL" clId="{0C3CA478-2C53-4415-88F3-B20B47E357CE}" dt="2022-04-18T18:29:27.520" v="2297"/>
          <ac:spMkLst>
            <pc:docMk/>
            <pc:sldMk cId="39595704" sldId="342"/>
            <ac:spMk id="3" creationId="{06F9E171-C974-41A1-BE0C-09E870DC3818}"/>
          </ac:spMkLst>
        </pc:spChg>
        <pc:picChg chg="add mod">
          <ac:chgData name="Carlos" userId="c4388862-3c62-4182-95fa-9b61ff44c8f3" providerId="ADAL" clId="{0C3CA478-2C53-4415-88F3-B20B47E357CE}" dt="2022-04-18T18:29:39.652" v="2299" actId="1076"/>
          <ac:picMkLst>
            <pc:docMk/>
            <pc:sldMk cId="39595704" sldId="342"/>
            <ac:picMk id="4" creationId="{E0188A98-B088-48E8-88DF-C0D39473FDAD}"/>
          </ac:picMkLst>
        </pc:picChg>
        <pc:picChg chg="add mod">
          <ac:chgData name="Carlos" userId="c4388862-3c62-4182-95fa-9b61ff44c8f3" providerId="ADAL" clId="{0C3CA478-2C53-4415-88F3-B20B47E357CE}" dt="2022-04-18T18:29:55.196" v="2301" actId="1076"/>
          <ac:picMkLst>
            <pc:docMk/>
            <pc:sldMk cId="39595704" sldId="342"/>
            <ac:picMk id="5" creationId="{1A9F8817-D516-4411-BC71-253F4406FF49}"/>
          </ac:picMkLst>
        </pc:picChg>
      </pc:sldChg>
      <pc:sldChg chg="addSp modSp new mod modAnim">
        <pc:chgData name="Carlos" userId="c4388862-3c62-4182-95fa-9b61ff44c8f3" providerId="ADAL" clId="{0C3CA478-2C53-4415-88F3-B20B47E357CE}" dt="2022-04-20T18:25:18.047" v="6082" actId="20577"/>
        <pc:sldMkLst>
          <pc:docMk/>
          <pc:sldMk cId="2219741478" sldId="343"/>
        </pc:sldMkLst>
        <pc:spChg chg="mod">
          <ac:chgData name="Carlos" userId="c4388862-3c62-4182-95fa-9b61ff44c8f3" providerId="ADAL" clId="{0C3CA478-2C53-4415-88F3-B20B47E357CE}" dt="2022-04-18T20:29:24.965" v="4249"/>
          <ac:spMkLst>
            <pc:docMk/>
            <pc:sldMk cId="2219741478" sldId="343"/>
            <ac:spMk id="2" creationId="{71D7A624-3251-4FD5-BB23-BB730A990AE3}"/>
          </ac:spMkLst>
        </pc:spChg>
        <pc:spChg chg="mod">
          <ac:chgData name="Carlos" userId="c4388862-3c62-4182-95fa-9b61ff44c8f3" providerId="ADAL" clId="{0C3CA478-2C53-4415-88F3-B20B47E357CE}" dt="2022-04-18T20:29:28.205" v="4251" actId="5793"/>
          <ac:spMkLst>
            <pc:docMk/>
            <pc:sldMk cId="2219741478" sldId="343"/>
            <ac:spMk id="3" creationId="{1A6DCED5-3494-4244-A33E-E5902CEED111}"/>
          </ac:spMkLst>
        </pc:spChg>
        <pc:spChg chg="add mod">
          <ac:chgData name="Carlos" userId="c4388862-3c62-4182-95fa-9b61ff44c8f3" providerId="ADAL" clId="{0C3CA478-2C53-4415-88F3-B20B47E357CE}" dt="2022-04-20T18:25:18.047" v="6082" actId="20577"/>
          <ac:spMkLst>
            <pc:docMk/>
            <pc:sldMk cId="2219741478" sldId="343"/>
            <ac:spMk id="4" creationId="{1A458804-2C5D-406D-AF08-DEAB8DA886B5}"/>
          </ac:spMkLst>
        </pc:spChg>
      </pc:sldChg>
      <pc:sldChg chg="modSp add mod ord modAnim">
        <pc:chgData name="Carlos" userId="c4388862-3c62-4182-95fa-9b61ff44c8f3" providerId="ADAL" clId="{0C3CA478-2C53-4415-88F3-B20B47E357CE}" dt="2022-04-20T17:49:09.090" v="5915"/>
        <pc:sldMkLst>
          <pc:docMk/>
          <pc:sldMk cId="3683508888" sldId="344"/>
        </pc:sldMkLst>
        <pc:spChg chg="mod">
          <ac:chgData name="Carlos" userId="c4388862-3c62-4182-95fa-9b61ff44c8f3" providerId="ADAL" clId="{0C3CA478-2C53-4415-88F3-B20B47E357CE}" dt="2022-04-18T20:30:51.144" v="4271" actId="20577"/>
          <ac:spMkLst>
            <pc:docMk/>
            <pc:sldMk cId="3683508888" sldId="344"/>
            <ac:spMk id="2" creationId="{10B3BCB9-DF21-4CC2-BF7E-9BACFFB654BF}"/>
          </ac:spMkLst>
        </pc:spChg>
        <pc:spChg chg="mod">
          <ac:chgData name="Carlos" userId="c4388862-3c62-4182-95fa-9b61ff44c8f3" providerId="ADAL" clId="{0C3CA478-2C53-4415-88F3-B20B47E357CE}" dt="2022-04-20T17:48:16.840" v="5908" actId="113"/>
          <ac:spMkLst>
            <pc:docMk/>
            <pc:sldMk cId="3683508888" sldId="344"/>
            <ac:spMk id="3" creationId="{E5A08A9A-6F7C-431E-913A-B014B6855860}"/>
          </ac:spMkLst>
        </pc:spChg>
      </pc:sldChg>
      <pc:sldChg chg="modSp new">
        <pc:chgData name="Carlos" userId="c4388862-3c62-4182-95fa-9b61ff44c8f3" providerId="ADAL" clId="{0C3CA478-2C53-4415-88F3-B20B47E357CE}" dt="2022-04-18T20:28:39.908" v="4247" actId="113"/>
        <pc:sldMkLst>
          <pc:docMk/>
          <pc:sldMk cId="3438861089" sldId="345"/>
        </pc:sldMkLst>
        <pc:spChg chg="mod">
          <ac:chgData name="Carlos" userId="c4388862-3c62-4182-95fa-9b61ff44c8f3" providerId="ADAL" clId="{0C3CA478-2C53-4415-88F3-B20B47E357CE}" dt="2022-04-18T20:15:08.697" v="3964" actId="20577"/>
          <ac:spMkLst>
            <pc:docMk/>
            <pc:sldMk cId="3438861089" sldId="345"/>
            <ac:spMk id="2" creationId="{94E16205-358E-4B27-A2F7-9F3F26F5EA34}"/>
          </ac:spMkLst>
        </pc:spChg>
        <pc:spChg chg="mod">
          <ac:chgData name="Carlos" userId="c4388862-3c62-4182-95fa-9b61ff44c8f3" providerId="ADAL" clId="{0C3CA478-2C53-4415-88F3-B20B47E357CE}" dt="2022-04-18T20:28:39.908" v="4247" actId="113"/>
          <ac:spMkLst>
            <pc:docMk/>
            <pc:sldMk cId="3438861089" sldId="345"/>
            <ac:spMk id="3" creationId="{F1019AF5-0728-4FB7-A7EA-E62F118ECCEB}"/>
          </ac:spMkLst>
        </pc:spChg>
      </pc:sldChg>
      <pc:sldChg chg="addSp modSp new mod modAnim">
        <pc:chgData name="Carlos" userId="c4388862-3c62-4182-95fa-9b61ff44c8f3" providerId="ADAL" clId="{0C3CA478-2C53-4415-88F3-B20B47E357CE}" dt="2022-04-20T17:52:07.545" v="5924"/>
        <pc:sldMkLst>
          <pc:docMk/>
          <pc:sldMk cId="3147989359" sldId="346"/>
        </pc:sldMkLst>
        <pc:spChg chg="mod">
          <ac:chgData name="Carlos" userId="c4388862-3c62-4182-95fa-9b61ff44c8f3" providerId="ADAL" clId="{0C3CA478-2C53-4415-88F3-B20B47E357CE}" dt="2022-04-18T20:31:57.106" v="4308" actId="20577"/>
          <ac:spMkLst>
            <pc:docMk/>
            <pc:sldMk cId="3147989359" sldId="346"/>
            <ac:spMk id="2" creationId="{BBC123D4-E0EF-40C8-AF46-5DBCB27982C3}"/>
          </ac:spMkLst>
        </pc:spChg>
        <pc:spChg chg="mod">
          <ac:chgData name="Carlos" userId="c4388862-3c62-4182-95fa-9b61ff44c8f3" providerId="ADAL" clId="{0C3CA478-2C53-4415-88F3-B20B47E357CE}" dt="2022-04-18T20:21:59.336" v="4184" actId="114"/>
          <ac:spMkLst>
            <pc:docMk/>
            <pc:sldMk cId="3147989359" sldId="346"/>
            <ac:spMk id="3" creationId="{8DE683E8-BF70-4B6E-9976-D932402B8D89}"/>
          </ac:spMkLst>
        </pc:spChg>
        <pc:spChg chg="add mod">
          <ac:chgData name="Carlos" userId="c4388862-3c62-4182-95fa-9b61ff44c8f3" providerId="ADAL" clId="{0C3CA478-2C53-4415-88F3-B20B47E357CE}" dt="2022-04-18T20:26:33.011" v="4246" actId="1076"/>
          <ac:spMkLst>
            <pc:docMk/>
            <pc:sldMk cId="3147989359" sldId="346"/>
            <ac:spMk id="4" creationId="{FE35F2A0-C8DA-4DEE-9FD7-E3715F07BFEF}"/>
          </ac:spMkLst>
        </pc:spChg>
        <pc:spChg chg="add mod">
          <ac:chgData name="Carlos" userId="c4388862-3c62-4182-95fa-9b61ff44c8f3" providerId="ADAL" clId="{0C3CA478-2C53-4415-88F3-B20B47E357CE}" dt="2022-04-18T20:42:35.105" v="4537" actId="20577"/>
          <ac:spMkLst>
            <pc:docMk/>
            <pc:sldMk cId="3147989359" sldId="346"/>
            <ac:spMk id="5" creationId="{DC9BCB08-BC1A-4D94-81BE-5BA4E7FDE867}"/>
          </ac:spMkLst>
        </pc:spChg>
        <pc:spChg chg="add mod">
          <ac:chgData name="Carlos" userId="c4388862-3c62-4182-95fa-9b61ff44c8f3" providerId="ADAL" clId="{0C3CA478-2C53-4415-88F3-B20B47E357CE}" dt="2022-04-18T20:26:03.120" v="4213" actId="571"/>
          <ac:spMkLst>
            <pc:docMk/>
            <pc:sldMk cId="3147989359" sldId="346"/>
            <ac:spMk id="6" creationId="{D9F67D6D-D9F3-4AE9-A45D-E0631E3D1A34}"/>
          </ac:spMkLst>
        </pc:spChg>
        <pc:spChg chg="add mod">
          <ac:chgData name="Carlos" userId="c4388862-3c62-4182-95fa-9b61ff44c8f3" providerId="ADAL" clId="{0C3CA478-2C53-4415-88F3-B20B47E357CE}" dt="2022-04-18T20:26:03.120" v="4213" actId="571"/>
          <ac:spMkLst>
            <pc:docMk/>
            <pc:sldMk cId="3147989359" sldId="346"/>
            <ac:spMk id="7" creationId="{D30582B4-B465-46FD-931B-34861B8FBE6A}"/>
          </ac:spMkLst>
        </pc:spChg>
      </pc:sldChg>
      <pc:sldChg chg="addSp modSp new mod modAnim modNotesTx">
        <pc:chgData name="Carlos" userId="c4388862-3c62-4182-95fa-9b61ff44c8f3" providerId="ADAL" clId="{0C3CA478-2C53-4415-88F3-B20B47E357CE}" dt="2022-04-20T17:53:10.013" v="5928"/>
        <pc:sldMkLst>
          <pc:docMk/>
          <pc:sldMk cId="2821069079" sldId="347"/>
        </pc:sldMkLst>
        <pc:spChg chg="mod">
          <ac:chgData name="Carlos" userId="c4388862-3c62-4182-95fa-9b61ff44c8f3" providerId="ADAL" clId="{0C3CA478-2C53-4415-88F3-B20B47E357CE}" dt="2022-04-18T20:35:12.807" v="4341" actId="20577"/>
          <ac:spMkLst>
            <pc:docMk/>
            <pc:sldMk cId="2821069079" sldId="347"/>
            <ac:spMk id="2" creationId="{E874AFA0-8647-4F95-8ABB-9EF170B14ADA}"/>
          </ac:spMkLst>
        </pc:spChg>
        <pc:spChg chg="mod">
          <ac:chgData name="Carlos" userId="c4388862-3c62-4182-95fa-9b61ff44c8f3" providerId="ADAL" clId="{0C3CA478-2C53-4415-88F3-B20B47E357CE}" dt="2022-04-18T20:49:55.751" v="4749"/>
          <ac:spMkLst>
            <pc:docMk/>
            <pc:sldMk cId="2821069079" sldId="347"/>
            <ac:spMk id="3" creationId="{58C266D6-B207-4B0E-976D-C48FA176A1B1}"/>
          </ac:spMkLst>
        </pc:spChg>
        <pc:spChg chg="add mod">
          <ac:chgData name="Carlos" userId="c4388862-3c62-4182-95fa-9b61ff44c8f3" providerId="ADAL" clId="{0C3CA478-2C53-4415-88F3-B20B47E357CE}" dt="2022-04-18T21:03:03.960" v="5009" actId="1076"/>
          <ac:spMkLst>
            <pc:docMk/>
            <pc:sldMk cId="2821069079" sldId="347"/>
            <ac:spMk id="4" creationId="{5F50E326-CAF9-4F88-9D6E-657F73555657}"/>
          </ac:spMkLst>
        </pc:spChg>
      </pc:sldChg>
      <pc:sldChg chg="modSp new mod">
        <pc:chgData name="Carlos" userId="c4388862-3c62-4182-95fa-9b61ff44c8f3" providerId="ADAL" clId="{0C3CA478-2C53-4415-88F3-B20B47E357CE}" dt="2022-04-18T20:54:43.479" v="4782"/>
        <pc:sldMkLst>
          <pc:docMk/>
          <pc:sldMk cId="2899718460" sldId="348"/>
        </pc:sldMkLst>
        <pc:spChg chg="mod">
          <ac:chgData name="Carlos" userId="c4388862-3c62-4182-95fa-9b61ff44c8f3" providerId="ADAL" clId="{0C3CA478-2C53-4415-88F3-B20B47E357CE}" dt="2022-04-18T20:51:52.981" v="4766" actId="6549"/>
          <ac:spMkLst>
            <pc:docMk/>
            <pc:sldMk cId="2899718460" sldId="348"/>
            <ac:spMk id="2" creationId="{FB598D6C-9C5A-4264-8ED2-E305D971FEBE}"/>
          </ac:spMkLst>
        </pc:spChg>
        <pc:spChg chg="mod">
          <ac:chgData name="Carlos" userId="c4388862-3c62-4182-95fa-9b61ff44c8f3" providerId="ADAL" clId="{0C3CA478-2C53-4415-88F3-B20B47E357CE}" dt="2022-04-18T20:54:43.479" v="4782"/>
          <ac:spMkLst>
            <pc:docMk/>
            <pc:sldMk cId="2899718460" sldId="348"/>
            <ac:spMk id="3" creationId="{E5D98773-819D-4FEA-AB32-481362C8D97E}"/>
          </ac:spMkLst>
        </pc:spChg>
      </pc:sldChg>
      <pc:sldChg chg="addSp modSp new mod modAnim">
        <pc:chgData name="Carlos" userId="c4388862-3c62-4182-95fa-9b61ff44c8f3" providerId="ADAL" clId="{0C3CA478-2C53-4415-88F3-B20B47E357CE}" dt="2022-04-18T21:19:21.225" v="5391" actId="20577"/>
        <pc:sldMkLst>
          <pc:docMk/>
          <pc:sldMk cId="1141204944" sldId="349"/>
        </pc:sldMkLst>
        <pc:spChg chg="mod">
          <ac:chgData name="Carlos" userId="c4388862-3c62-4182-95fa-9b61ff44c8f3" providerId="ADAL" clId="{0C3CA478-2C53-4415-88F3-B20B47E357CE}" dt="2022-04-18T21:02:49.273" v="5008" actId="2711"/>
          <ac:spMkLst>
            <pc:docMk/>
            <pc:sldMk cId="1141204944" sldId="349"/>
            <ac:spMk id="2" creationId="{5BEFDBFF-50E8-4468-B3EF-D8C0C5640599}"/>
          </ac:spMkLst>
        </pc:spChg>
        <pc:spChg chg="mod">
          <ac:chgData name="Carlos" userId="c4388862-3c62-4182-95fa-9b61ff44c8f3" providerId="ADAL" clId="{0C3CA478-2C53-4415-88F3-B20B47E357CE}" dt="2022-04-18T21:19:21.225" v="5391" actId="20577"/>
          <ac:spMkLst>
            <pc:docMk/>
            <pc:sldMk cId="1141204944" sldId="349"/>
            <ac:spMk id="3" creationId="{AD9D8349-5694-4079-AD6F-4F2BD74D9FC8}"/>
          </ac:spMkLst>
        </pc:spChg>
        <pc:spChg chg="add mod">
          <ac:chgData name="Carlos" userId="c4388862-3c62-4182-95fa-9b61ff44c8f3" providerId="ADAL" clId="{0C3CA478-2C53-4415-88F3-B20B47E357CE}" dt="2022-04-18T21:17:38.110" v="5381" actId="1036"/>
          <ac:spMkLst>
            <pc:docMk/>
            <pc:sldMk cId="1141204944" sldId="349"/>
            <ac:spMk id="4" creationId="{BC4E1280-0609-47C2-BB4C-C4D83C756203}"/>
          </ac:spMkLst>
        </pc:spChg>
      </pc:sldChg>
      <pc:sldChg chg="modSp add del mod">
        <pc:chgData name="Carlos" userId="c4388862-3c62-4182-95fa-9b61ff44c8f3" providerId="ADAL" clId="{0C3CA478-2C53-4415-88F3-B20B47E357CE}" dt="2022-04-18T12:03:10.312" v="277"/>
        <pc:sldMkLst>
          <pc:docMk/>
          <pc:sldMk cId="2306415109" sldId="396"/>
        </pc:sldMkLst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2306415109" sldId="396"/>
            <ac:spMk id="2" creationId="{00000000-0000-0000-0000-000000000000}"/>
          </ac:spMkLst>
        </pc:spChg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2306415109" sldId="396"/>
            <ac:spMk id="3" creationId="{00000000-0000-0000-0000-000000000000}"/>
          </ac:spMkLst>
        </pc:spChg>
      </pc:sldChg>
      <pc:sldChg chg="modSp add del mod">
        <pc:chgData name="Carlos" userId="c4388862-3c62-4182-95fa-9b61ff44c8f3" providerId="ADAL" clId="{0C3CA478-2C53-4415-88F3-B20B47E357CE}" dt="2022-04-18T12:03:10.312" v="277"/>
        <pc:sldMkLst>
          <pc:docMk/>
          <pc:sldMk cId="4090075470" sldId="397"/>
        </pc:sldMkLst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4090075470" sldId="397"/>
            <ac:spMk id="2" creationId="{00000000-0000-0000-0000-000000000000}"/>
          </ac:spMkLst>
        </pc:spChg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4090075470" sldId="397"/>
            <ac:spMk id="3" creationId="{00000000-0000-0000-0000-000000000000}"/>
          </ac:spMkLst>
        </pc:spChg>
      </pc:sldChg>
      <pc:sldChg chg="modSp add del mod">
        <pc:chgData name="Carlos" userId="c4388862-3c62-4182-95fa-9b61ff44c8f3" providerId="ADAL" clId="{0C3CA478-2C53-4415-88F3-B20B47E357CE}" dt="2022-04-18T12:03:10.312" v="277"/>
        <pc:sldMkLst>
          <pc:docMk/>
          <pc:sldMk cId="1725856297" sldId="398"/>
        </pc:sldMkLst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1725856297" sldId="398"/>
            <ac:spMk id="2" creationId="{00000000-0000-0000-0000-000000000000}"/>
          </ac:spMkLst>
        </pc:spChg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1725856297" sldId="398"/>
            <ac:spMk id="3" creationId="{00000000-0000-0000-0000-000000000000}"/>
          </ac:spMkLst>
        </pc:spChg>
      </pc:sldChg>
      <pc:sldChg chg="modSp add del mod">
        <pc:chgData name="Carlos" userId="c4388862-3c62-4182-95fa-9b61ff44c8f3" providerId="ADAL" clId="{0C3CA478-2C53-4415-88F3-B20B47E357CE}" dt="2022-04-18T12:03:10.312" v="277"/>
        <pc:sldMkLst>
          <pc:docMk/>
          <pc:sldMk cId="3701142013" sldId="399"/>
        </pc:sldMkLst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3701142013" sldId="399"/>
            <ac:spMk id="2" creationId="{00000000-0000-0000-0000-000000000000}"/>
          </ac:spMkLst>
        </pc:spChg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3701142013" sldId="399"/>
            <ac:spMk id="3" creationId="{00000000-0000-0000-0000-000000000000}"/>
          </ac:spMkLst>
        </pc:spChg>
      </pc:sldChg>
      <pc:sldChg chg="modSp add del mod">
        <pc:chgData name="Carlos" userId="c4388862-3c62-4182-95fa-9b61ff44c8f3" providerId="ADAL" clId="{0C3CA478-2C53-4415-88F3-B20B47E357CE}" dt="2022-04-18T12:03:10.312" v="277"/>
        <pc:sldMkLst>
          <pc:docMk/>
          <pc:sldMk cId="1156136955" sldId="400"/>
        </pc:sldMkLst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1156136955" sldId="400"/>
            <ac:spMk id="2" creationId="{00000000-0000-0000-0000-000000000000}"/>
          </ac:spMkLst>
        </pc:spChg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1156136955" sldId="400"/>
            <ac:spMk id="3" creationId="{00000000-0000-0000-0000-000000000000}"/>
          </ac:spMkLst>
        </pc:spChg>
      </pc:sldChg>
      <pc:sldChg chg="modSp add del mod">
        <pc:chgData name="Carlos" userId="c4388862-3c62-4182-95fa-9b61ff44c8f3" providerId="ADAL" clId="{0C3CA478-2C53-4415-88F3-B20B47E357CE}" dt="2022-04-18T12:03:10.312" v="277"/>
        <pc:sldMkLst>
          <pc:docMk/>
          <pc:sldMk cId="2379082268" sldId="401"/>
        </pc:sldMkLst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2379082268" sldId="401"/>
            <ac:spMk id="2" creationId="{00000000-0000-0000-0000-000000000000}"/>
          </ac:spMkLst>
        </pc:spChg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2379082268" sldId="401"/>
            <ac:spMk id="3" creationId="{00000000-0000-0000-0000-000000000000}"/>
          </ac:spMkLst>
        </pc:spChg>
      </pc:sldChg>
      <pc:sldChg chg="modSp add del mod">
        <pc:chgData name="Carlos" userId="c4388862-3c62-4182-95fa-9b61ff44c8f3" providerId="ADAL" clId="{0C3CA478-2C53-4415-88F3-B20B47E357CE}" dt="2022-04-18T12:03:10.312" v="277"/>
        <pc:sldMkLst>
          <pc:docMk/>
          <pc:sldMk cId="4024297220" sldId="402"/>
        </pc:sldMkLst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4024297220" sldId="402"/>
            <ac:spMk id="2" creationId="{00000000-0000-0000-0000-000000000000}"/>
          </ac:spMkLst>
        </pc:spChg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4024297220" sldId="402"/>
            <ac:spMk id="3" creationId="{00000000-0000-0000-0000-000000000000}"/>
          </ac:spMkLst>
        </pc:spChg>
      </pc:sldChg>
      <pc:sldChg chg="modSp add del mod">
        <pc:chgData name="Carlos" userId="c4388862-3c62-4182-95fa-9b61ff44c8f3" providerId="ADAL" clId="{0C3CA478-2C53-4415-88F3-B20B47E357CE}" dt="2022-04-18T12:03:10.312" v="277"/>
        <pc:sldMkLst>
          <pc:docMk/>
          <pc:sldMk cId="42042433" sldId="403"/>
        </pc:sldMkLst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42042433" sldId="403"/>
            <ac:spMk id="2" creationId="{00000000-0000-0000-0000-000000000000}"/>
          </ac:spMkLst>
        </pc:spChg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42042433" sldId="403"/>
            <ac:spMk id="3" creationId="{00000000-0000-0000-0000-000000000000}"/>
          </ac:spMkLst>
        </pc:spChg>
      </pc:sldChg>
      <pc:sldChg chg="modSp add del mod">
        <pc:chgData name="Carlos" userId="c4388862-3c62-4182-95fa-9b61ff44c8f3" providerId="ADAL" clId="{0C3CA478-2C53-4415-88F3-B20B47E357CE}" dt="2022-04-18T12:03:10.312" v="277"/>
        <pc:sldMkLst>
          <pc:docMk/>
          <pc:sldMk cId="1658538690" sldId="405"/>
        </pc:sldMkLst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1658538690" sldId="405"/>
            <ac:spMk id="2" creationId="{00000000-0000-0000-0000-000000000000}"/>
          </ac:spMkLst>
        </pc:spChg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1658538690" sldId="405"/>
            <ac:spMk id="3" creationId="{00000000-0000-0000-0000-000000000000}"/>
          </ac:spMkLst>
        </pc:spChg>
      </pc:sldChg>
      <pc:sldChg chg="modSp add del mod">
        <pc:chgData name="Carlos" userId="c4388862-3c62-4182-95fa-9b61ff44c8f3" providerId="ADAL" clId="{0C3CA478-2C53-4415-88F3-B20B47E357CE}" dt="2022-04-18T12:03:10.312" v="277"/>
        <pc:sldMkLst>
          <pc:docMk/>
          <pc:sldMk cId="842224985" sldId="406"/>
        </pc:sldMkLst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842224985" sldId="406"/>
            <ac:spMk id="2" creationId="{00000000-0000-0000-0000-000000000000}"/>
          </ac:spMkLst>
        </pc:spChg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842224985" sldId="406"/>
            <ac:spMk id="3" creationId="{00000000-0000-0000-0000-000000000000}"/>
          </ac:spMkLst>
        </pc:spChg>
      </pc:sldChg>
      <pc:sldChg chg="modSp add del mod">
        <pc:chgData name="Carlos" userId="c4388862-3c62-4182-95fa-9b61ff44c8f3" providerId="ADAL" clId="{0C3CA478-2C53-4415-88F3-B20B47E357CE}" dt="2022-04-18T12:03:10.312" v="277"/>
        <pc:sldMkLst>
          <pc:docMk/>
          <pc:sldMk cId="1350857988" sldId="407"/>
        </pc:sldMkLst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1350857988" sldId="407"/>
            <ac:spMk id="2" creationId="{00000000-0000-0000-0000-000000000000}"/>
          </ac:spMkLst>
        </pc:spChg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1350857988" sldId="407"/>
            <ac:spMk id="3" creationId="{00000000-0000-0000-0000-000000000000}"/>
          </ac:spMkLst>
        </pc:spChg>
      </pc:sldChg>
      <pc:sldChg chg="modSp add del mod">
        <pc:chgData name="Carlos" userId="c4388862-3c62-4182-95fa-9b61ff44c8f3" providerId="ADAL" clId="{0C3CA478-2C53-4415-88F3-B20B47E357CE}" dt="2022-04-18T12:03:10.312" v="277"/>
        <pc:sldMkLst>
          <pc:docMk/>
          <pc:sldMk cId="2316079318" sldId="409"/>
        </pc:sldMkLst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2316079318" sldId="409"/>
            <ac:spMk id="2" creationId="{00000000-0000-0000-0000-000000000000}"/>
          </ac:spMkLst>
        </pc:spChg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2316079318" sldId="409"/>
            <ac:spMk id="3" creationId="{00000000-0000-0000-0000-000000000000}"/>
          </ac:spMkLst>
        </pc:spChg>
      </pc:sldChg>
      <pc:sldChg chg="modSp add del mod">
        <pc:chgData name="Carlos" userId="c4388862-3c62-4182-95fa-9b61ff44c8f3" providerId="ADAL" clId="{0C3CA478-2C53-4415-88F3-B20B47E357CE}" dt="2022-04-18T12:03:10.312" v="277"/>
        <pc:sldMkLst>
          <pc:docMk/>
          <pc:sldMk cId="2703344236" sldId="410"/>
        </pc:sldMkLst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2703344236" sldId="410"/>
            <ac:spMk id="2" creationId="{00000000-0000-0000-0000-000000000000}"/>
          </ac:spMkLst>
        </pc:spChg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2703344236" sldId="410"/>
            <ac:spMk id="3" creationId="{00000000-0000-0000-0000-000000000000}"/>
          </ac:spMkLst>
        </pc:spChg>
      </pc:sldChg>
      <pc:sldChg chg="modSp add del mod">
        <pc:chgData name="Carlos" userId="c4388862-3c62-4182-95fa-9b61ff44c8f3" providerId="ADAL" clId="{0C3CA478-2C53-4415-88F3-B20B47E357CE}" dt="2022-04-18T12:03:10.312" v="277"/>
        <pc:sldMkLst>
          <pc:docMk/>
          <pc:sldMk cId="3944927440" sldId="411"/>
        </pc:sldMkLst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3944927440" sldId="411"/>
            <ac:spMk id="2" creationId="{00000000-0000-0000-0000-000000000000}"/>
          </ac:spMkLst>
        </pc:spChg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3944927440" sldId="411"/>
            <ac:spMk id="3" creationId="{00000000-0000-0000-0000-000000000000}"/>
          </ac:spMkLst>
        </pc:spChg>
      </pc:sldChg>
      <pc:sldChg chg="modSp add del mod">
        <pc:chgData name="Carlos" userId="c4388862-3c62-4182-95fa-9b61ff44c8f3" providerId="ADAL" clId="{0C3CA478-2C53-4415-88F3-B20B47E357CE}" dt="2022-04-18T12:03:10.312" v="277"/>
        <pc:sldMkLst>
          <pc:docMk/>
          <pc:sldMk cId="4268120714" sldId="412"/>
        </pc:sldMkLst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4268120714" sldId="412"/>
            <ac:spMk id="2" creationId="{00000000-0000-0000-0000-000000000000}"/>
          </ac:spMkLst>
        </pc:spChg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4268120714" sldId="412"/>
            <ac:spMk id="3" creationId="{00000000-0000-0000-0000-000000000000}"/>
          </ac:spMkLst>
        </pc:spChg>
      </pc:sldChg>
      <pc:sldChg chg="modSp add del mod">
        <pc:chgData name="Carlos" userId="c4388862-3c62-4182-95fa-9b61ff44c8f3" providerId="ADAL" clId="{0C3CA478-2C53-4415-88F3-B20B47E357CE}" dt="2022-04-18T12:03:10.312" v="277"/>
        <pc:sldMkLst>
          <pc:docMk/>
          <pc:sldMk cId="3821127870" sldId="413"/>
        </pc:sldMkLst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3821127870" sldId="413"/>
            <ac:spMk id="2" creationId="{00000000-0000-0000-0000-000000000000}"/>
          </ac:spMkLst>
        </pc:spChg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3821127870" sldId="413"/>
            <ac:spMk id="3" creationId="{00000000-0000-0000-0000-000000000000}"/>
          </ac:spMkLst>
        </pc:spChg>
      </pc:sldChg>
      <pc:sldChg chg="modSp add del mod">
        <pc:chgData name="Carlos" userId="c4388862-3c62-4182-95fa-9b61ff44c8f3" providerId="ADAL" clId="{0C3CA478-2C53-4415-88F3-B20B47E357CE}" dt="2022-04-18T12:03:10.312" v="277"/>
        <pc:sldMkLst>
          <pc:docMk/>
          <pc:sldMk cId="3631690047" sldId="414"/>
        </pc:sldMkLst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3631690047" sldId="414"/>
            <ac:spMk id="2" creationId="{00000000-0000-0000-0000-000000000000}"/>
          </ac:spMkLst>
        </pc:spChg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3631690047" sldId="414"/>
            <ac:spMk id="3" creationId="{00000000-0000-0000-0000-000000000000}"/>
          </ac:spMkLst>
        </pc:spChg>
      </pc:sldChg>
      <pc:sldChg chg="modSp add del mod">
        <pc:chgData name="Carlos" userId="c4388862-3c62-4182-95fa-9b61ff44c8f3" providerId="ADAL" clId="{0C3CA478-2C53-4415-88F3-B20B47E357CE}" dt="2022-04-18T12:03:10.312" v="277"/>
        <pc:sldMkLst>
          <pc:docMk/>
          <pc:sldMk cId="3333057627" sldId="415"/>
        </pc:sldMkLst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3333057627" sldId="415"/>
            <ac:spMk id="2" creationId="{00000000-0000-0000-0000-000000000000}"/>
          </ac:spMkLst>
        </pc:spChg>
        <pc:spChg chg="mod">
          <ac:chgData name="Carlos" userId="c4388862-3c62-4182-95fa-9b61ff44c8f3" providerId="ADAL" clId="{0C3CA478-2C53-4415-88F3-B20B47E357CE}" dt="2022-04-18T12:03:08.344" v="276" actId="27636"/>
          <ac:spMkLst>
            <pc:docMk/>
            <pc:sldMk cId="3333057627" sldId="415"/>
            <ac:spMk id="3" creationId="{00000000-0000-0000-0000-000000000000}"/>
          </ac:spMkLst>
        </pc:spChg>
      </pc:sldChg>
      <pc:sldMasterChg chg="addSp modSp mod addSldLayout delSldLayout modSldLayout sldLayoutOrd">
        <pc:chgData name="Carlos" userId="c4388862-3c62-4182-95fa-9b61ff44c8f3" providerId="ADAL" clId="{0C3CA478-2C53-4415-88F3-B20B47E357CE}" dt="2022-04-18T18:02:54.311" v="1957"/>
        <pc:sldMasterMkLst>
          <pc:docMk/>
          <pc:sldMasterMk cId="341134981" sldId="2147483648"/>
        </pc:sldMasterMkLst>
        <pc:spChg chg="add mod">
          <ac:chgData name="Carlos" userId="c4388862-3c62-4182-95fa-9b61ff44c8f3" providerId="ADAL" clId="{0C3CA478-2C53-4415-88F3-B20B47E357CE}" dt="2022-04-18T15:58:15.788" v="1220" actId="1036"/>
          <ac:spMkLst>
            <pc:docMk/>
            <pc:sldMasterMk cId="341134981" sldId="2147483648"/>
            <ac:spMk id="13" creationId="{CE8D50B1-0EFA-47C8-987D-6CD5D2E7C72B}"/>
          </ac:spMkLst>
        </pc:spChg>
        <pc:sldLayoutChg chg="modSp mod">
          <pc:chgData name="Carlos" userId="c4388862-3c62-4182-95fa-9b61ff44c8f3" providerId="ADAL" clId="{0C3CA478-2C53-4415-88F3-B20B47E357CE}" dt="2022-04-18T12:44:02.452" v="1156" actId="20577"/>
          <pc:sldLayoutMkLst>
            <pc:docMk/>
            <pc:sldMasterMk cId="341134981" sldId="2147483648"/>
            <pc:sldLayoutMk cId="3291616466" sldId="2147483649"/>
          </pc:sldLayoutMkLst>
          <pc:spChg chg="mod">
            <ac:chgData name="Carlos" userId="c4388862-3c62-4182-95fa-9b61ff44c8f3" providerId="ADAL" clId="{0C3CA478-2C53-4415-88F3-B20B47E357CE}" dt="2022-04-18T12:44:02.452" v="1156" actId="20577"/>
            <ac:spMkLst>
              <pc:docMk/>
              <pc:sldMasterMk cId="341134981" sldId="2147483648"/>
              <pc:sldLayoutMk cId="3291616466" sldId="2147483649"/>
              <ac:spMk id="9" creationId="{00000000-0000-0000-0000-000000000000}"/>
            </ac:spMkLst>
          </pc:spChg>
        </pc:sldLayoutChg>
        <pc:sldLayoutChg chg="delSp mod">
          <pc:chgData name="Carlos" userId="c4388862-3c62-4182-95fa-9b61ff44c8f3" providerId="ADAL" clId="{0C3CA478-2C53-4415-88F3-B20B47E357CE}" dt="2022-04-18T12:44:56.704" v="1162" actId="478"/>
          <pc:sldLayoutMkLst>
            <pc:docMk/>
            <pc:sldMasterMk cId="341134981" sldId="2147483648"/>
            <pc:sldLayoutMk cId="2040890770" sldId="2147483650"/>
          </pc:sldLayoutMkLst>
          <pc:spChg chg="del">
            <ac:chgData name="Carlos" userId="c4388862-3c62-4182-95fa-9b61ff44c8f3" providerId="ADAL" clId="{0C3CA478-2C53-4415-88F3-B20B47E357CE}" dt="2022-04-18T12:44:56.704" v="1162" actId="478"/>
            <ac:spMkLst>
              <pc:docMk/>
              <pc:sldMasterMk cId="341134981" sldId="2147483648"/>
              <pc:sldLayoutMk cId="2040890770" sldId="2147483650"/>
              <ac:spMk id="12" creationId="{00000000-0000-0000-0000-000000000000}"/>
            </ac:spMkLst>
          </pc:spChg>
        </pc:sldLayoutChg>
        <pc:sldLayoutChg chg="del">
          <pc:chgData name="Carlos" userId="c4388862-3c62-4182-95fa-9b61ff44c8f3" providerId="ADAL" clId="{0C3CA478-2C53-4415-88F3-B20B47E357CE}" dt="2022-04-18T12:37:04.772" v="1072" actId="2696"/>
          <pc:sldLayoutMkLst>
            <pc:docMk/>
            <pc:sldMasterMk cId="341134981" sldId="2147483648"/>
            <pc:sldLayoutMk cId="3588212046" sldId="2147483652"/>
          </pc:sldLayoutMkLst>
        </pc:sldLayoutChg>
        <pc:sldLayoutChg chg="del">
          <pc:chgData name="Carlos" userId="c4388862-3c62-4182-95fa-9b61ff44c8f3" providerId="ADAL" clId="{0C3CA478-2C53-4415-88F3-B20B47E357CE}" dt="2022-04-18T12:37:02.172" v="1071" actId="2696"/>
          <pc:sldLayoutMkLst>
            <pc:docMk/>
            <pc:sldMasterMk cId="341134981" sldId="2147483648"/>
            <pc:sldLayoutMk cId="972469504" sldId="2147483653"/>
          </pc:sldLayoutMkLst>
        </pc:sldLayoutChg>
        <pc:sldLayoutChg chg="del">
          <pc:chgData name="Carlos" userId="c4388862-3c62-4182-95fa-9b61ff44c8f3" providerId="ADAL" clId="{0C3CA478-2C53-4415-88F3-B20B47E357CE}" dt="2022-04-18T12:37:00.205" v="1070" actId="2696"/>
          <pc:sldLayoutMkLst>
            <pc:docMk/>
            <pc:sldMasterMk cId="341134981" sldId="2147483648"/>
            <pc:sldLayoutMk cId="4179124824" sldId="2147483654"/>
          </pc:sldLayoutMkLst>
        </pc:sldLayoutChg>
        <pc:sldLayoutChg chg="del">
          <pc:chgData name="Carlos" userId="c4388862-3c62-4182-95fa-9b61ff44c8f3" providerId="ADAL" clId="{0C3CA478-2C53-4415-88F3-B20B47E357CE}" dt="2022-04-18T12:36:59.173" v="1069" actId="2696"/>
          <pc:sldLayoutMkLst>
            <pc:docMk/>
            <pc:sldMasterMk cId="341134981" sldId="2147483648"/>
            <pc:sldLayoutMk cId="1856944629" sldId="2147483655"/>
          </pc:sldLayoutMkLst>
        </pc:sldLayoutChg>
        <pc:sldLayoutChg chg="del">
          <pc:chgData name="Carlos" userId="c4388862-3c62-4182-95fa-9b61ff44c8f3" providerId="ADAL" clId="{0C3CA478-2C53-4415-88F3-B20B47E357CE}" dt="2022-04-18T12:36:58.241" v="1068" actId="2696"/>
          <pc:sldLayoutMkLst>
            <pc:docMk/>
            <pc:sldMasterMk cId="341134981" sldId="2147483648"/>
            <pc:sldLayoutMk cId="2050381691" sldId="2147483656"/>
          </pc:sldLayoutMkLst>
        </pc:sldLayoutChg>
        <pc:sldLayoutChg chg="del">
          <pc:chgData name="Carlos" userId="c4388862-3c62-4182-95fa-9b61ff44c8f3" providerId="ADAL" clId="{0C3CA478-2C53-4415-88F3-B20B47E357CE}" dt="2022-04-18T12:36:57.240" v="1067" actId="2696"/>
          <pc:sldLayoutMkLst>
            <pc:docMk/>
            <pc:sldMasterMk cId="341134981" sldId="2147483648"/>
            <pc:sldLayoutMk cId="3970465968" sldId="2147483657"/>
          </pc:sldLayoutMkLst>
        </pc:sldLayoutChg>
        <pc:sldLayoutChg chg="del">
          <pc:chgData name="Carlos" userId="c4388862-3c62-4182-95fa-9b61ff44c8f3" providerId="ADAL" clId="{0C3CA478-2C53-4415-88F3-B20B47E357CE}" dt="2022-04-18T12:36:56.105" v="1066" actId="2696"/>
          <pc:sldLayoutMkLst>
            <pc:docMk/>
            <pc:sldMasterMk cId="341134981" sldId="2147483648"/>
            <pc:sldLayoutMk cId="3617629717" sldId="2147483658"/>
          </pc:sldLayoutMkLst>
        </pc:sldLayoutChg>
        <pc:sldLayoutChg chg="del">
          <pc:chgData name="Carlos" userId="c4388862-3c62-4182-95fa-9b61ff44c8f3" providerId="ADAL" clId="{0C3CA478-2C53-4415-88F3-B20B47E357CE}" dt="2022-04-18T12:36:54.872" v="1065" actId="2696"/>
          <pc:sldLayoutMkLst>
            <pc:docMk/>
            <pc:sldMasterMk cId="341134981" sldId="2147483648"/>
            <pc:sldLayoutMk cId="2206413493" sldId="2147483659"/>
          </pc:sldLayoutMkLst>
        </pc:sldLayoutChg>
        <pc:sldLayoutChg chg="addSp delSp modSp mod">
          <pc:chgData name="Carlos" userId="c4388862-3c62-4182-95fa-9b61ff44c8f3" providerId="ADAL" clId="{0C3CA478-2C53-4415-88F3-B20B47E357CE}" dt="2022-04-18T18:02:54.311" v="1957"/>
          <pc:sldLayoutMkLst>
            <pc:docMk/>
            <pc:sldMasterMk cId="341134981" sldId="2147483648"/>
            <pc:sldLayoutMk cId="1543414706" sldId="2147483660"/>
          </pc:sldLayoutMkLst>
          <pc:spChg chg="add mod">
            <ac:chgData name="Carlos" userId="c4388862-3c62-4182-95fa-9b61ff44c8f3" providerId="ADAL" clId="{0C3CA478-2C53-4415-88F3-B20B47E357CE}" dt="2022-04-18T18:02:54.311" v="1957"/>
            <ac:spMkLst>
              <pc:docMk/>
              <pc:sldMasterMk cId="341134981" sldId="2147483648"/>
              <pc:sldLayoutMk cId="1543414706" sldId="2147483660"/>
              <ac:spMk id="9" creationId="{A2CAE77D-9BAD-49D9-9BB6-F772AE971F27}"/>
            </ac:spMkLst>
          </pc:spChg>
          <pc:spChg chg="del">
            <ac:chgData name="Carlos" userId="c4388862-3c62-4182-95fa-9b61ff44c8f3" providerId="ADAL" clId="{0C3CA478-2C53-4415-88F3-B20B47E357CE}" dt="2022-04-18T12:44:36.245" v="1159" actId="478"/>
            <ac:spMkLst>
              <pc:docMk/>
              <pc:sldMasterMk cId="341134981" sldId="2147483648"/>
              <pc:sldLayoutMk cId="1543414706" sldId="2147483660"/>
              <ac:spMk id="12" creationId="{00000000-0000-0000-0000-000000000000}"/>
            </ac:spMkLst>
          </pc:spChg>
          <pc:spChg chg="del">
            <ac:chgData name="Carlos" userId="c4388862-3c62-4182-95fa-9b61ff44c8f3" providerId="ADAL" clId="{0C3CA478-2C53-4415-88F3-B20B47E357CE}" dt="2022-04-18T18:02:44.107" v="1956" actId="478"/>
            <ac:spMkLst>
              <pc:docMk/>
              <pc:sldMasterMk cId="341134981" sldId="2147483648"/>
              <pc:sldLayoutMk cId="1543414706" sldId="2147483660"/>
              <ac:spMk id="13" creationId="{00000000-0000-0000-0000-000000000000}"/>
            </ac:spMkLst>
          </pc:spChg>
        </pc:sldLayoutChg>
        <pc:sldLayoutChg chg="addSp delSp modSp mod">
          <pc:chgData name="Carlos" userId="c4388862-3c62-4182-95fa-9b61ff44c8f3" providerId="ADAL" clId="{0C3CA478-2C53-4415-88F3-B20B47E357CE}" dt="2022-04-18T18:02:31.074" v="1955" actId="20577"/>
          <pc:sldLayoutMkLst>
            <pc:docMk/>
            <pc:sldMasterMk cId="341134981" sldId="2147483648"/>
            <pc:sldLayoutMk cId="3725535943" sldId="2147483661"/>
          </pc:sldLayoutMkLst>
          <pc:spChg chg="add mod">
            <ac:chgData name="Carlos" userId="c4388862-3c62-4182-95fa-9b61ff44c8f3" providerId="ADAL" clId="{0C3CA478-2C53-4415-88F3-B20B47E357CE}" dt="2022-04-18T18:02:31.074" v="1955" actId="20577"/>
            <ac:spMkLst>
              <pc:docMk/>
              <pc:sldMasterMk cId="341134981" sldId="2147483648"/>
              <pc:sldLayoutMk cId="3725535943" sldId="2147483661"/>
              <ac:spMk id="9" creationId="{935F0BDF-9228-4185-BC3C-0A855296FFE6}"/>
            </ac:spMkLst>
          </pc:spChg>
          <pc:spChg chg="del mod">
            <ac:chgData name="Carlos" userId="c4388862-3c62-4182-95fa-9b61ff44c8f3" providerId="ADAL" clId="{0C3CA478-2C53-4415-88F3-B20B47E357CE}" dt="2022-04-18T12:44:40.703" v="1161" actId="478"/>
            <ac:spMkLst>
              <pc:docMk/>
              <pc:sldMasterMk cId="341134981" sldId="2147483648"/>
              <pc:sldLayoutMk cId="3725535943" sldId="2147483661"/>
              <ac:spMk id="12" creationId="{00000000-0000-0000-0000-000000000000}"/>
            </ac:spMkLst>
          </pc:spChg>
          <pc:spChg chg="del">
            <ac:chgData name="Carlos" userId="c4388862-3c62-4182-95fa-9b61ff44c8f3" providerId="ADAL" clId="{0C3CA478-2C53-4415-88F3-B20B47E357CE}" dt="2022-04-18T18:02:19.662" v="1923" actId="478"/>
            <ac:spMkLst>
              <pc:docMk/>
              <pc:sldMasterMk cId="341134981" sldId="2147483648"/>
              <pc:sldLayoutMk cId="3725535943" sldId="2147483661"/>
              <ac:spMk id="13" creationId="{00000000-0000-0000-0000-000000000000}"/>
            </ac:spMkLst>
          </pc:spChg>
        </pc:sldLayoutChg>
        <pc:sldLayoutChg chg="del">
          <pc:chgData name="Carlos" userId="c4388862-3c62-4182-95fa-9b61ff44c8f3" providerId="ADAL" clId="{0C3CA478-2C53-4415-88F3-B20B47E357CE}" dt="2022-04-18T12:37:06.347" v="1073" actId="2696"/>
          <pc:sldLayoutMkLst>
            <pc:docMk/>
            <pc:sldMasterMk cId="341134981" sldId="2147483648"/>
            <pc:sldLayoutMk cId="3122582784" sldId="2147483662"/>
          </pc:sldLayoutMkLst>
        </pc:sldLayoutChg>
        <pc:sldLayoutChg chg="addSp delSp modSp add mod ord modTransition">
          <pc:chgData name="Carlos" userId="c4388862-3c62-4182-95fa-9b61ff44c8f3" providerId="ADAL" clId="{0C3CA478-2C53-4415-88F3-B20B47E357CE}" dt="2022-04-18T18:00:11.293" v="1865" actId="6549"/>
          <pc:sldLayoutMkLst>
            <pc:docMk/>
            <pc:sldMasterMk cId="341134981" sldId="2147483648"/>
            <pc:sldLayoutMk cId="3498790626" sldId="2147483662"/>
          </pc:sldLayoutMkLst>
          <pc:spChg chg="add mod">
            <ac:chgData name="Carlos" userId="c4388862-3c62-4182-95fa-9b61ff44c8f3" providerId="ADAL" clId="{0C3CA478-2C53-4415-88F3-B20B47E357CE}" dt="2022-04-18T18:00:11.293" v="1865" actId="6549"/>
            <ac:spMkLst>
              <pc:docMk/>
              <pc:sldMasterMk cId="341134981" sldId="2147483648"/>
              <pc:sldLayoutMk cId="3498790626" sldId="2147483662"/>
              <ac:spMk id="9" creationId="{C29D958C-46B6-48E2-9107-6EE59D367500}"/>
            </ac:spMkLst>
          </pc:spChg>
          <pc:spChg chg="del">
            <ac:chgData name="Carlos" userId="c4388862-3c62-4182-95fa-9b61ff44c8f3" providerId="ADAL" clId="{0C3CA478-2C53-4415-88F3-B20B47E357CE}" dt="2022-04-18T12:44:21.853" v="1157" actId="478"/>
            <ac:spMkLst>
              <pc:docMk/>
              <pc:sldMasterMk cId="341134981" sldId="2147483648"/>
              <pc:sldLayoutMk cId="3498790626" sldId="2147483662"/>
              <ac:spMk id="12" creationId="{00000000-0000-0000-0000-000000000000}"/>
            </ac:spMkLst>
          </pc:spChg>
          <pc:spChg chg="del">
            <ac:chgData name="Carlos" userId="c4388862-3c62-4182-95fa-9b61ff44c8f3" providerId="ADAL" clId="{0C3CA478-2C53-4415-88F3-B20B47E357CE}" dt="2022-04-18T12:46:31.090" v="1183" actId="478"/>
            <ac:spMkLst>
              <pc:docMk/>
              <pc:sldMasterMk cId="341134981" sldId="2147483648"/>
              <pc:sldLayoutMk cId="3498790626" sldId="2147483662"/>
              <ac:spMk id="13" creationId="{00000000-0000-0000-0000-000000000000}"/>
            </ac:spMkLst>
          </pc:spChg>
        </pc:sldLayoutChg>
        <pc:sldLayoutChg chg="addSp delSp modSp add mod ord modTransition">
          <pc:chgData name="Carlos" userId="c4388862-3c62-4182-95fa-9b61ff44c8f3" providerId="ADAL" clId="{0C3CA478-2C53-4415-88F3-B20B47E357CE}" dt="2022-04-18T18:00:37.321" v="1867" actId="20577"/>
          <pc:sldLayoutMkLst>
            <pc:docMk/>
            <pc:sldMasterMk cId="341134981" sldId="2147483648"/>
            <pc:sldLayoutMk cId="3146706847" sldId="2147483663"/>
          </pc:sldLayoutMkLst>
          <pc:spChg chg="add mod">
            <ac:chgData name="Carlos" userId="c4388862-3c62-4182-95fa-9b61ff44c8f3" providerId="ADAL" clId="{0C3CA478-2C53-4415-88F3-B20B47E357CE}" dt="2022-04-18T18:00:37.321" v="1867" actId="20577"/>
            <ac:spMkLst>
              <pc:docMk/>
              <pc:sldMasterMk cId="341134981" sldId="2147483648"/>
              <pc:sldLayoutMk cId="3146706847" sldId="2147483663"/>
              <ac:spMk id="9" creationId="{9272AAE3-B109-4D61-B6C4-F9B2343E975D}"/>
            </ac:spMkLst>
          </pc:spChg>
          <pc:spChg chg="del">
            <ac:chgData name="Carlos" userId="c4388862-3c62-4182-95fa-9b61ff44c8f3" providerId="ADAL" clId="{0C3CA478-2C53-4415-88F3-B20B47E357CE}" dt="2022-04-18T12:44:25.939" v="1158" actId="478"/>
            <ac:spMkLst>
              <pc:docMk/>
              <pc:sldMasterMk cId="341134981" sldId="2147483648"/>
              <pc:sldLayoutMk cId="3146706847" sldId="2147483663"/>
              <ac:spMk id="12" creationId="{00000000-0000-0000-0000-000000000000}"/>
            </ac:spMkLst>
          </pc:spChg>
          <pc:spChg chg="del">
            <ac:chgData name="Carlos" userId="c4388862-3c62-4182-95fa-9b61ff44c8f3" providerId="ADAL" clId="{0C3CA478-2C53-4415-88F3-B20B47E357CE}" dt="2022-04-18T12:46:19.906" v="1163" actId="478"/>
            <ac:spMkLst>
              <pc:docMk/>
              <pc:sldMasterMk cId="341134981" sldId="2147483648"/>
              <pc:sldLayoutMk cId="3146706847" sldId="2147483663"/>
              <ac:spMk id="13" creationId="{00000000-0000-0000-0000-000000000000}"/>
            </ac:spMkLst>
          </pc:spChg>
        </pc:sldLayoutChg>
        <pc:sldLayoutChg chg="modSp add mod ord modTransition">
          <pc:chgData name="Carlos" userId="c4388862-3c62-4182-95fa-9b61ff44c8f3" providerId="ADAL" clId="{0C3CA478-2C53-4415-88F3-B20B47E357CE}" dt="2022-04-18T18:00:53.430" v="1889" actId="20577"/>
          <pc:sldLayoutMkLst>
            <pc:docMk/>
            <pc:sldMasterMk cId="341134981" sldId="2147483648"/>
            <pc:sldLayoutMk cId="1421755000" sldId="2147483664"/>
          </pc:sldLayoutMkLst>
          <pc:spChg chg="mod">
            <ac:chgData name="Carlos" userId="c4388862-3c62-4182-95fa-9b61ff44c8f3" providerId="ADAL" clId="{0C3CA478-2C53-4415-88F3-B20B47E357CE}" dt="2022-04-18T18:00:53.430" v="1889" actId="20577"/>
            <ac:spMkLst>
              <pc:docMk/>
              <pc:sldMasterMk cId="341134981" sldId="2147483648"/>
              <pc:sldLayoutMk cId="1421755000" sldId="2147483664"/>
              <ac:spMk id="9" creationId="{C29D958C-46B6-48E2-9107-6EE59D367500}"/>
            </ac:spMkLst>
          </pc:spChg>
        </pc:sldLayoutChg>
        <pc:sldLayoutChg chg="modSp add mod ord modTransition">
          <pc:chgData name="Carlos" userId="c4388862-3c62-4182-95fa-9b61ff44c8f3" providerId="ADAL" clId="{0C3CA478-2C53-4415-88F3-B20B47E357CE}" dt="2022-04-18T18:01:06.833" v="1890"/>
          <pc:sldLayoutMkLst>
            <pc:docMk/>
            <pc:sldMasterMk cId="341134981" sldId="2147483648"/>
            <pc:sldLayoutMk cId="3622006732" sldId="2147483665"/>
          </pc:sldLayoutMkLst>
          <pc:spChg chg="mod">
            <ac:chgData name="Carlos" userId="c4388862-3c62-4182-95fa-9b61ff44c8f3" providerId="ADAL" clId="{0C3CA478-2C53-4415-88F3-B20B47E357CE}" dt="2022-04-18T18:01:06.833" v="1890"/>
            <ac:spMkLst>
              <pc:docMk/>
              <pc:sldMasterMk cId="341134981" sldId="2147483648"/>
              <pc:sldLayoutMk cId="3622006732" sldId="2147483665"/>
              <ac:spMk id="9" creationId="{9272AAE3-B109-4D61-B6C4-F9B2343E975D}"/>
            </ac:spMkLst>
          </pc:spChg>
        </pc:sldLayoutChg>
        <pc:sldLayoutChg chg="modSp add mod modTransition">
          <pc:chgData name="Carlos" userId="c4388862-3c62-4182-95fa-9b61ff44c8f3" providerId="ADAL" clId="{0C3CA478-2C53-4415-88F3-B20B47E357CE}" dt="2022-04-18T18:01:34.687" v="1921" actId="20577"/>
          <pc:sldLayoutMkLst>
            <pc:docMk/>
            <pc:sldMasterMk cId="341134981" sldId="2147483648"/>
            <pc:sldLayoutMk cId="827141943" sldId="2147483666"/>
          </pc:sldLayoutMkLst>
          <pc:spChg chg="mod">
            <ac:chgData name="Carlos" userId="c4388862-3c62-4182-95fa-9b61ff44c8f3" providerId="ADAL" clId="{0C3CA478-2C53-4415-88F3-B20B47E357CE}" dt="2022-04-18T18:01:34.687" v="1921" actId="20577"/>
            <ac:spMkLst>
              <pc:docMk/>
              <pc:sldMasterMk cId="341134981" sldId="2147483648"/>
              <pc:sldLayoutMk cId="827141943" sldId="2147483666"/>
              <ac:spMk id="9" creationId="{C29D958C-46B6-48E2-9107-6EE59D367500}"/>
            </ac:spMkLst>
          </pc:spChg>
        </pc:sldLayoutChg>
        <pc:sldLayoutChg chg="modSp add mod replId modTransition">
          <pc:chgData name="Carlos" userId="c4388862-3c62-4182-95fa-9b61ff44c8f3" providerId="ADAL" clId="{0C3CA478-2C53-4415-88F3-B20B47E357CE}" dt="2022-04-18T18:01:49.302" v="1922"/>
          <pc:sldLayoutMkLst>
            <pc:docMk/>
            <pc:sldMasterMk cId="341134981" sldId="2147483648"/>
            <pc:sldLayoutMk cId="2139973282" sldId="2147483667"/>
          </pc:sldLayoutMkLst>
          <pc:spChg chg="mod">
            <ac:chgData name="Carlos" userId="c4388862-3c62-4182-95fa-9b61ff44c8f3" providerId="ADAL" clId="{0C3CA478-2C53-4415-88F3-B20B47E357CE}" dt="2022-04-18T18:01:49.302" v="1922"/>
            <ac:spMkLst>
              <pc:docMk/>
              <pc:sldMasterMk cId="341134981" sldId="2147483648"/>
              <pc:sldLayoutMk cId="2139973282" sldId="2147483667"/>
              <ac:spMk id="9" creationId="{9272AAE3-B109-4D61-B6C4-F9B2343E975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D80BD-09DE-4DFB-90FC-784D9FFDD8E8}" type="datetimeFigureOut">
              <a:rPr lang="es-ES" smtClean="0"/>
              <a:t>20/04/2022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137D9-478A-4917-A150-46F5CD7AA6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076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137D9-478A-4917-A150-46F5CD7AA618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5936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718735" y="2150533"/>
            <a:ext cx="6858000" cy="1427166"/>
          </a:xfrm>
        </p:spPr>
        <p:txBody>
          <a:bodyPr anchor="b"/>
          <a:lstStyle>
            <a:lvl1pPr algn="ctr">
              <a:defRPr sz="4500" b="1">
                <a:solidFill>
                  <a:srgbClr val="005673"/>
                </a:solidFill>
              </a:defRPr>
            </a:lvl1pPr>
          </a:lstStyle>
          <a:p>
            <a:r>
              <a:rPr lang="es-ES" dirty="0"/>
              <a:t>Haga clic para modificar el estilo de título del tema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718735" y="3669774"/>
            <a:ext cx="6858000" cy="1655762"/>
          </a:xfrm>
        </p:spPr>
        <p:txBody>
          <a:bodyPr/>
          <a:lstStyle>
            <a:lvl1pPr marL="0" indent="0" algn="ctr">
              <a:buNone/>
              <a:defRPr sz="2400" b="0" baseline="0">
                <a:solidFill>
                  <a:srgbClr val="71757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dirty="0"/>
              <a:t>Inserta aquí el nombre del profesor + email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C9188-F7C0-4853-9F7E-9891282DE721}" type="datetimeFigureOut">
              <a:rPr lang="es-ES" smtClean="0"/>
              <a:t>20/04/2022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523E-60B9-4E1A-A062-B105043C1855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3116" y="2503487"/>
            <a:ext cx="1146147" cy="1475360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0" y="0"/>
            <a:ext cx="9144000" cy="2065867"/>
          </a:xfrm>
          <a:prstGeom prst="rect">
            <a:avLst/>
          </a:prstGeom>
          <a:solidFill>
            <a:srgbClr val="E38B42"/>
          </a:solidFill>
          <a:ln>
            <a:solidFill>
              <a:srgbClr val="DD6C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500" kern="1200" dirty="0">
                <a:solidFill>
                  <a:srgbClr val="005673"/>
                </a:solidFill>
                <a:latin typeface="+mj-lt"/>
                <a:ea typeface="+mj-ea"/>
                <a:cs typeface="+mj-cs"/>
              </a:rPr>
              <a:t>INTERCONEXIÓN DE REDES</a:t>
            </a:r>
          </a:p>
          <a:p>
            <a:pPr algn="ctr"/>
            <a:r>
              <a:rPr lang="es-ES" sz="4500" kern="1200" dirty="0">
                <a:solidFill>
                  <a:srgbClr val="005673"/>
                </a:solidFill>
                <a:latin typeface="+mj-lt"/>
                <a:ea typeface="+mj-ea"/>
                <a:cs typeface="+mj-cs"/>
              </a:rPr>
              <a:t>Grado en Ingeniería Informática</a:t>
            </a:r>
          </a:p>
          <a:p>
            <a:pPr algn="ctr"/>
            <a:r>
              <a:rPr lang="es-ES" sz="4500" kern="1200" dirty="0" err="1">
                <a:solidFill>
                  <a:srgbClr val="005673"/>
                </a:solidFill>
                <a:latin typeface="+mj-lt"/>
                <a:ea typeface="+mj-ea"/>
                <a:cs typeface="+mj-cs"/>
              </a:rPr>
              <a:t>Tec</a:t>
            </a:r>
            <a:r>
              <a:rPr lang="es-ES" sz="4500" kern="1200" dirty="0">
                <a:solidFill>
                  <a:srgbClr val="005673"/>
                </a:solidFill>
                <a:latin typeface="+mj-lt"/>
                <a:ea typeface="+mj-ea"/>
                <a:cs typeface="+mj-cs"/>
              </a:rPr>
              <a:t>. Esp. Tecnologías de la Información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1529263" y="2235200"/>
            <a:ext cx="0" cy="2667000"/>
          </a:xfrm>
          <a:prstGeom prst="line">
            <a:avLst/>
          </a:prstGeom>
          <a:ln w="19050">
            <a:solidFill>
              <a:srgbClr val="E38B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 userDrawn="1"/>
        </p:nvSpPr>
        <p:spPr>
          <a:xfrm>
            <a:off x="0" y="5417611"/>
            <a:ext cx="9144000" cy="1440389"/>
          </a:xfrm>
          <a:prstGeom prst="rect">
            <a:avLst/>
          </a:prstGeom>
          <a:solidFill>
            <a:srgbClr val="E38B42"/>
          </a:solidFill>
          <a:ln>
            <a:solidFill>
              <a:srgbClr val="E38B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kern="1200" dirty="0">
                <a:solidFill>
                  <a:srgbClr val="005673"/>
                </a:solidFill>
                <a:latin typeface="+mj-lt"/>
                <a:ea typeface="+mj-ea"/>
                <a:cs typeface="+mj-cs"/>
              </a:rPr>
              <a:t>ESCUELA SUPERIOR DE INGENIERÍA</a:t>
            </a:r>
          </a:p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91616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Índice de parte concr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34934" y="294569"/>
            <a:ext cx="8332866" cy="77787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" dirty="0"/>
              <a:t>Indica: “Índice de PN; Título de la parte”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+mj-lt"/>
              <a:buAutoNum type="arabicPeriod"/>
              <a:defRPr>
                <a:solidFill>
                  <a:srgbClr val="7E8286"/>
                </a:solidFill>
              </a:defRPr>
            </a:lvl1pPr>
            <a:lvl2pPr marL="685800" indent="-342900">
              <a:buFont typeface="+mj-lt"/>
              <a:buAutoNum type="alphaLcParenR"/>
              <a:defRPr>
                <a:solidFill>
                  <a:srgbClr val="7E8286"/>
                </a:solidFill>
              </a:defRPr>
            </a:lvl2pPr>
            <a:lvl3pPr marL="1028700" indent="-342900">
              <a:buFont typeface="+mj-lt"/>
              <a:buAutoNum type="arabicPeriod"/>
              <a:defRPr>
                <a:solidFill>
                  <a:srgbClr val="7E8286"/>
                </a:solidFill>
              </a:defRPr>
            </a:lvl3pPr>
            <a:lvl4pPr marL="1371600" indent="-342900">
              <a:buFont typeface="+mj-lt"/>
              <a:buAutoNum type="arabicPeriod"/>
              <a:defRPr>
                <a:solidFill>
                  <a:srgbClr val="7E8286"/>
                </a:solidFill>
              </a:defRPr>
            </a:lvl4pPr>
            <a:lvl5pPr marL="1714500" indent="-342900">
              <a:buFont typeface="+mj-lt"/>
              <a:buAutoNum type="arabicPeriod"/>
              <a:defRPr>
                <a:solidFill>
                  <a:srgbClr val="7E8286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Curso 2018/19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de Redes de Computadores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523E-60B9-4E1A-A062-B105043C1855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29D958C-46B6-48E2-9107-6EE59D367500}"/>
              </a:ext>
            </a:extLst>
          </p:cNvPr>
          <p:cNvSpPr txBox="1"/>
          <p:nvPr userDrawn="1"/>
        </p:nvSpPr>
        <p:spPr>
          <a:xfrm>
            <a:off x="5130800" y="-28513"/>
            <a:ext cx="3937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s-E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Parte 4: </a:t>
            </a:r>
            <a:r>
              <a:rPr lang="es-ES" sz="900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Route</a:t>
            </a:r>
            <a:r>
              <a:rPr lang="es-E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900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maps</a:t>
            </a:r>
            <a:endParaRPr lang="es-ES" sz="900" dirty="0"/>
          </a:p>
        </p:txBody>
      </p:sp>
    </p:spTree>
    <p:extLst>
      <p:ext uri="{BB962C8B-B14F-4D97-AF65-F5344CB8AC3E}">
        <p14:creationId xmlns:p14="http://schemas.microsoft.com/office/powerpoint/2010/main" val="827141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4934" y="294569"/>
            <a:ext cx="8332866" cy="77787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7E8286"/>
                </a:solidFill>
              </a:defRPr>
            </a:lvl1pPr>
            <a:lvl2pPr>
              <a:defRPr>
                <a:solidFill>
                  <a:srgbClr val="7E8286"/>
                </a:solidFill>
              </a:defRPr>
            </a:lvl2pPr>
            <a:lvl3pPr>
              <a:defRPr>
                <a:solidFill>
                  <a:srgbClr val="7E8286"/>
                </a:solidFill>
              </a:defRPr>
            </a:lvl3pPr>
            <a:lvl4pPr>
              <a:defRPr>
                <a:solidFill>
                  <a:srgbClr val="7E8286"/>
                </a:solidFill>
              </a:defRPr>
            </a:lvl4pPr>
            <a:lvl5pPr>
              <a:defRPr>
                <a:solidFill>
                  <a:srgbClr val="7E8286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Curso 2018/19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de Redes de Computadores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523E-60B9-4E1A-A062-B105043C1855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272AAE3-B109-4D61-B6C4-F9B2343E975D}"/>
              </a:ext>
            </a:extLst>
          </p:cNvPr>
          <p:cNvSpPr txBox="1"/>
          <p:nvPr userDrawn="1"/>
        </p:nvSpPr>
        <p:spPr>
          <a:xfrm>
            <a:off x="5130800" y="-28513"/>
            <a:ext cx="3937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s-E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Parte 4: </a:t>
            </a:r>
            <a:r>
              <a:rPr lang="es-ES" sz="900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Route</a:t>
            </a:r>
            <a:r>
              <a:rPr lang="es-E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900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maps</a:t>
            </a:r>
            <a:endParaRPr lang="es-ES" sz="900" dirty="0"/>
          </a:p>
        </p:txBody>
      </p:sp>
    </p:spTree>
    <p:extLst>
      <p:ext uri="{BB962C8B-B14F-4D97-AF65-F5344CB8AC3E}">
        <p14:creationId xmlns:p14="http://schemas.microsoft.com/office/powerpoint/2010/main" val="2139973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 global de par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34934" y="294569"/>
            <a:ext cx="8332866" cy="77787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" dirty="0"/>
              <a:t>ÍNDICE DE PARTES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+mj-lt"/>
              <a:buAutoNum type="arabicPeriod"/>
              <a:defRPr>
                <a:solidFill>
                  <a:srgbClr val="7E8286"/>
                </a:solidFill>
              </a:defRPr>
            </a:lvl1pPr>
            <a:lvl2pPr marL="685800" indent="-342900">
              <a:buFont typeface="+mj-lt"/>
              <a:buAutoNum type="arabicPeriod"/>
              <a:defRPr>
                <a:solidFill>
                  <a:srgbClr val="7E8286"/>
                </a:solidFill>
              </a:defRPr>
            </a:lvl2pPr>
            <a:lvl3pPr marL="1028700" indent="-342900">
              <a:buFont typeface="+mj-lt"/>
              <a:buAutoNum type="arabicPeriod"/>
              <a:defRPr>
                <a:solidFill>
                  <a:srgbClr val="7E8286"/>
                </a:solidFill>
              </a:defRPr>
            </a:lvl3pPr>
            <a:lvl4pPr marL="1371600" indent="-342900">
              <a:buFont typeface="+mj-lt"/>
              <a:buAutoNum type="arabicPeriod"/>
              <a:defRPr>
                <a:solidFill>
                  <a:srgbClr val="7E8286"/>
                </a:solidFill>
              </a:defRPr>
            </a:lvl4pPr>
            <a:lvl5pPr marL="1714500" indent="-342900">
              <a:buFont typeface="+mj-lt"/>
              <a:buAutoNum type="arabicPeriod"/>
              <a:defRPr>
                <a:solidFill>
                  <a:srgbClr val="7E8286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Curso 2018/19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de Redes de Computadores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523E-60B9-4E1A-A062-B105043C18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0890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/p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828800" y="1709740"/>
            <a:ext cx="6681788" cy="189485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 dirty="0"/>
              <a:t>Haga clic para modificar el título de esta parte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1828800" y="3604592"/>
            <a:ext cx="6681788" cy="2485059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indicar la parte: “PARTE N”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C9188-F7C0-4853-9F7E-9891282DE721}" type="datetimeFigureOut">
              <a:rPr lang="es-ES" smtClean="0"/>
              <a:t>20/04/2022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523E-60B9-4E1A-A062-B105043C1855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3116" y="2503487"/>
            <a:ext cx="1146147" cy="1475360"/>
          </a:xfrm>
          <a:prstGeom prst="rect">
            <a:avLst/>
          </a:prstGeom>
        </p:spPr>
      </p:pic>
      <p:cxnSp>
        <p:nvCxnSpPr>
          <p:cNvPr id="8" name="Conector recto 7"/>
          <p:cNvCxnSpPr/>
          <p:nvPr userDrawn="1"/>
        </p:nvCxnSpPr>
        <p:spPr>
          <a:xfrm>
            <a:off x="1529263" y="1862667"/>
            <a:ext cx="0" cy="3657600"/>
          </a:xfrm>
          <a:prstGeom prst="line">
            <a:avLst/>
          </a:prstGeom>
          <a:ln w="19050">
            <a:solidFill>
              <a:srgbClr val="E38B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82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 de parte concr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34934" y="294569"/>
            <a:ext cx="8332866" cy="77787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" dirty="0"/>
              <a:t>Indica: “Índice de PN; Título de la parte”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+mj-lt"/>
              <a:buAutoNum type="arabicPeriod"/>
              <a:defRPr>
                <a:solidFill>
                  <a:srgbClr val="7E8286"/>
                </a:solidFill>
              </a:defRPr>
            </a:lvl1pPr>
            <a:lvl2pPr marL="685800" indent="-342900">
              <a:buFont typeface="+mj-lt"/>
              <a:buAutoNum type="alphaLcParenR"/>
              <a:defRPr>
                <a:solidFill>
                  <a:srgbClr val="7E8286"/>
                </a:solidFill>
              </a:defRPr>
            </a:lvl2pPr>
            <a:lvl3pPr marL="1028700" indent="-342900">
              <a:buFont typeface="+mj-lt"/>
              <a:buAutoNum type="arabicPeriod"/>
              <a:defRPr>
                <a:solidFill>
                  <a:srgbClr val="7E8286"/>
                </a:solidFill>
              </a:defRPr>
            </a:lvl3pPr>
            <a:lvl4pPr marL="1371600" indent="-342900">
              <a:buFont typeface="+mj-lt"/>
              <a:buAutoNum type="arabicPeriod"/>
              <a:defRPr>
                <a:solidFill>
                  <a:srgbClr val="7E8286"/>
                </a:solidFill>
              </a:defRPr>
            </a:lvl4pPr>
            <a:lvl5pPr marL="1714500" indent="-342900">
              <a:buFont typeface="+mj-lt"/>
              <a:buAutoNum type="arabicPeriod"/>
              <a:defRPr>
                <a:solidFill>
                  <a:srgbClr val="7E8286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Curso 2018/19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de Redes de Computadores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523E-60B9-4E1A-A062-B105043C1855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2CAE77D-9BAD-49D9-9BB6-F772AE971F27}"/>
              </a:ext>
            </a:extLst>
          </p:cNvPr>
          <p:cNvSpPr txBox="1"/>
          <p:nvPr userDrawn="1"/>
        </p:nvSpPr>
        <p:spPr>
          <a:xfrm>
            <a:off x="5130800" y="-28513"/>
            <a:ext cx="3937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s-E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Parte 1: </a:t>
            </a:r>
            <a:r>
              <a:rPr lang="es-ES" sz="900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ACLs</a:t>
            </a:r>
            <a:endParaRPr lang="es-ES" sz="900" dirty="0"/>
          </a:p>
        </p:txBody>
      </p:sp>
    </p:spTree>
    <p:extLst>
      <p:ext uri="{BB962C8B-B14F-4D97-AF65-F5344CB8AC3E}">
        <p14:creationId xmlns:p14="http://schemas.microsoft.com/office/powerpoint/2010/main" val="15434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4934" y="294569"/>
            <a:ext cx="8332866" cy="77787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7E8286"/>
                </a:solidFill>
              </a:defRPr>
            </a:lvl1pPr>
            <a:lvl2pPr>
              <a:defRPr>
                <a:solidFill>
                  <a:srgbClr val="7E8286"/>
                </a:solidFill>
              </a:defRPr>
            </a:lvl2pPr>
            <a:lvl3pPr>
              <a:defRPr>
                <a:solidFill>
                  <a:srgbClr val="7E8286"/>
                </a:solidFill>
              </a:defRPr>
            </a:lvl3pPr>
            <a:lvl4pPr>
              <a:defRPr>
                <a:solidFill>
                  <a:srgbClr val="7E8286"/>
                </a:solidFill>
              </a:defRPr>
            </a:lvl4pPr>
            <a:lvl5pPr>
              <a:defRPr>
                <a:solidFill>
                  <a:srgbClr val="7E8286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Curso 2018/19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de Redes de Computadores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523E-60B9-4E1A-A062-B105043C1855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35F0BDF-9228-4185-BC3C-0A855296FFE6}"/>
              </a:ext>
            </a:extLst>
          </p:cNvPr>
          <p:cNvSpPr txBox="1"/>
          <p:nvPr userDrawn="1"/>
        </p:nvSpPr>
        <p:spPr>
          <a:xfrm>
            <a:off x="5130800" y="-28513"/>
            <a:ext cx="3937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s-E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Parte 1: </a:t>
            </a:r>
            <a:r>
              <a:rPr lang="es-ES" sz="900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ACLs</a:t>
            </a:r>
            <a:endParaRPr lang="es-ES" sz="900" dirty="0"/>
          </a:p>
        </p:txBody>
      </p:sp>
    </p:spTree>
    <p:extLst>
      <p:ext uri="{BB962C8B-B14F-4D97-AF65-F5344CB8AC3E}">
        <p14:creationId xmlns:p14="http://schemas.microsoft.com/office/powerpoint/2010/main" val="3725535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Índice de parte concr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34934" y="294569"/>
            <a:ext cx="8332866" cy="77787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" dirty="0"/>
              <a:t>Indica: “Índice de PN; Título de la parte”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+mj-lt"/>
              <a:buAutoNum type="arabicPeriod"/>
              <a:defRPr>
                <a:solidFill>
                  <a:srgbClr val="7E8286"/>
                </a:solidFill>
              </a:defRPr>
            </a:lvl1pPr>
            <a:lvl2pPr marL="685800" indent="-342900">
              <a:buFont typeface="+mj-lt"/>
              <a:buAutoNum type="alphaLcParenR"/>
              <a:defRPr>
                <a:solidFill>
                  <a:srgbClr val="7E8286"/>
                </a:solidFill>
              </a:defRPr>
            </a:lvl2pPr>
            <a:lvl3pPr marL="1028700" indent="-342900">
              <a:buFont typeface="+mj-lt"/>
              <a:buAutoNum type="arabicPeriod"/>
              <a:defRPr>
                <a:solidFill>
                  <a:srgbClr val="7E8286"/>
                </a:solidFill>
              </a:defRPr>
            </a:lvl3pPr>
            <a:lvl4pPr marL="1371600" indent="-342900">
              <a:buFont typeface="+mj-lt"/>
              <a:buAutoNum type="arabicPeriod"/>
              <a:defRPr>
                <a:solidFill>
                  <a:srgbClr val="7E8286"/>
                </a:solidFill>
              </a:defRPr>
            </a:lvl4pPr>
            <a:lvl5pPr marL="1714500" indent="-342900">
              <a:buFont typeface="+mj-lt"/>
              <a:buAutoNum type="arabicPeriod"/>
              <a:defRPr>
                <a:solidFill>
                  <a:srgbClr val="7E8286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Curso 2018/19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de Redes de Computadores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523E-60B9-4E1A-A062-B105043C1855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29D958C-46B6-48E2-9107-6EE59D367500}"/>
              </a:ext>
            </a:extLst>
          </p:cNvPr>
          <p:cNvSpPr txBox="1"/>
          <p:nvPr userDrawn="1"/>
        </p:nvSpPr>
        <p:spPr>
          <a:xfrm>
            <a:off x="5130800" y="-28513"/>
            <a:ext cx="3937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s-E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Parte 2: </a:t>
            </a:r>
            <a:r>
              <a:rPr lang="es-ES" sz="900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Prefix-list</a:t>
            </a:r>
            <a:endParaRPr lang="es-ES" sz="900" dirty="0"/>
          </a:p>
        </p:txBody>
      </p:sp>
    </p:spTree>
    <p:extLst>
      <p:ext uri="{BB962C8B-B14F-4D97-AF65-F5344CB8AC3E}">
        <p14:creationId xmlns:p14="http://schemas.microsoft.com/office/powerpoint/2010/main" val="3498790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4934" y="294569"/>
            <a:ext cx="8332866" cy="77787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7E8286"/>
                </a:solidFill>
              </a:defRPr>
            </a:lvl1pPr>
            <a:lvl2pPr>
              <a:defRPr>
                <a:solidFill>
                  <a:srgbClr val="7E8286"/>
                </a:solidFill>
              </a:defRPr>
            </a:lvl2pPr>
            <a:lvl3pPr>
              <a:defRPr>
                <a:solidFill>
                  <a:srgbClr val="7E8286"/>
                </a:solidFill>
              </a:defRPr>
            </a:lvl3pPr>
            <a:lvl4pPr>
              <a:defRPr>
                <a:solidFill>
                  <a:srgbClr val="7E8286"/>
                </a:solidFill>
              </a:defRPr>
            </a:lvl4pPr>
            <a:lvl5pPr>
              <a:defRPr>
                <a:solidFill>
                  <a:srgbClr val="7E8286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Curso 2018/19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de Redes de Computadores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523E-60B9-4E1A-A062-B105043C1855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272AAE3-B109-4D61-B6C4-F9B2343E975D}"/>
              </a:ext>
            </a:extLst>
          </p:cNvPr>
          <p:cNvSpPr txBox="1"/>
          <p:nvPr userDrawn="1"/>
        </p:nvSpPr>
        <p:spPr>
          <a:xfrm>
            <a:off x="5130800" y="-28513"/>
            <a:ext cx="3937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s-E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Parte 2: </a:t>
            </a:r>
            <a:r>
              <a:rPr lang="es-ES" sz="900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Prefix-list</a:t>
            </a:r>
            <a:endParaRPr lang="es-ES" sz="900" dirty="0"/>
          </a:p>
        </p:txBody>
      </p:sp>
    </p:spTree>
    <p:extLst>
      <p:ext uri="{BB962C8B-B14F-4D97-AF65-F5344CB8AC3E}">
        <p14:creationId xmlns:p14="http://schemas.microsoft.com/office/powerpoint/2010/main" val="3146706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Índice de parte concr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34934" y="294569"/>
            <a:ext cx="8332866" cy="77787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" dirty="0"/>
              <a:t>Indica: “Índice de PN; Título de la parte”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+mj-lt"/>
              <a:buAutoNum type="arabicPeriod"/>
              <a:defRPr>
                <a:solidFill>
                  <a:srgbClr val="7E8286"/>
                </a:solidFill>
              </a:defRPr>
            </a:lvl1pPr>
            <a:lvl2pPr marL="685800" indent="-342900">
              <a:buFont typeface="+mj-lt"/>
              <a:buAutoNum type="alphaLcParenR"/>
              <a:defRPr>
                <a:solidFill>
                  <a:srgbClr val="7E8286"/>
                </a:solidFill>
              </a:defRPr>
            </a:lvl2pPr>
            <a:lvl3pPr marL="1028700" indent="-342900">
              <a:buFont typeface="+mj-lt"/>
              <a:buAutoNum type="arabicPeriod"/>
              <a:defRPr>
                <a:solidFill>
                  <a:srgbClr val="7E8286"/>
                </a:solidFill>
              </a:defRPr>
            </a:lvl3pPr>
            <a:lvl4pPr marL="1371600" indent="-342900">
              <a:buFont typeface="+mj-lt"/>
              <a:buAutoNum type="arabicPeriod"/>
              <a:defRPr>
                <a:solidFill>
                  <a:srgbClr val="7E8286"/>
                </a:solidFill>
              </a:defRPr>
            </a:lvl4pPr>
            <a:lvl5pPr marL="1714500" indent="-342900">
              <a:buFont typeface="+mj-lt"/>
              <a:buAutoNum type="arabicPeriod"/>
              <a:defRPr>
                <a:solidFill>
                  <a:srgbClr val="7E8286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Curso 2018/19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de Redes de Computadores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523E-60B9-4E1A-A062-B105043C1855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29D958C-46B6-48E2-9107-6EE59D367500}"/>
              </a:ext>
            </a:extLst>
          </p:cNvPr>
          <p:cNvSpPr txBox="1"/>
          <p:nvPr userDrawn="1"/>
        </p:nvSpPr>
        <p:spPr>
          <a:xfrm>
            <a:off x="5130800" y="-28513"/>
            <a:ext cx="3937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s-E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Parte 3: Listas de distribución</a:t>
            </a:r>
            <a:endParaRPr lang="es-ES" sz="900" dirty="0"/>
          </a:p>
        </p:txBody>
      </p:sp>
    </p:spTree>
    <p:extLst>
      <p:ext uri="{BB962C8B-B14F-4D97-AF65-F5344CB8AC3E}">
        <p14:creationId xmlns:p14="http://schemas.microsoft.com/office/powerpoint/2010/main" val="1421755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4934" y="294569"/>
            <a:ext cx="8332866" cy="77787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7E8286"/>
                </a:solidFill>
              </a:defRPr>
            </a:lvl1pPr>
            <a:lvl2pPr>
              <a:defRPr>
                <a:solidFill>
                  <a:srgbClr val="7E8286"/>
                </a:solidFill>
              </a:defRPr>
            </a:lvl2pPr>
            <a:lvl3pPr>
              <a:defRPr>
                <a:solidFill>
                  <a:srgbClr val="7E8286"/>
                </a:solidFill>
              </a:defRPr>
            </a:lvl3pPr>
            <a:lvl4pPr>
              <a:defRPr>
                <a:solidFill>
                  <a:srgbClr val="7E8286"/>
                </a:solidFill>
              </a:defRPr>
            </a:lvl4pPr>
            <a:lvl5pPr>
              <a:defRPr>
                <a:solidFill>
                  <a:srgbClr val="7E8286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Curso 2018/19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de Redes de Computadores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523E-60B9-4E1A-A062-B105043C1855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272AAE3-B109-4D61-B6C4-F9B2343E975D}"/>
              </a:ext>
            </a:extLst>
          </p:cNvPr>
          <p:cNvSpPr txBox="1"/>
          <p:nvPr userDrawn="1"/>
        </p:nvSpPr>
        <p:spPr>
          <a:xfrm>
            <a:off x="5130800" y="-28513"/>
            <a:ext cx="3937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s-E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Parte 3: Listas de distribución</a:t>
            </a:r>
            <a:endParaRPr lang="es-ES" sz="900" dirty="0"/>
          </a:p>
        </p:txBody>
      </p:sp>
    </p:spTree>
    <p:extLst>
      <p:ext uri="{BB962C8B-B14F-4D97-AF65-F5344CB8AC3E}">
        <p14:creationId xmlns:p14="http://schemas.microsoft.com/office/powerpoint/2010/main" val="3622006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 userDrawn="1"/>
        </p:nvSpPr>
        <p:spPr>
          <a:xfrm>
            <a:off x="0" y="6544733"/>
            <a:ext cx="9144000" cy="313267"/>
          </a:xfrm>
          <a:prstGeom prst="rect">
            <a:avLst/>
          </a:prstGeom>
          <a:gradFill flip="none" rotWithShape="1">
            <a:gsLst>
              <a:gs pos="93000">
                <a:srgbClr val="DD6C10"/>
              </a:gs>
              <a:gs pos="100000">
                <a:srgbClr val="DD6C10">
                  <a:tint val="44500"/>
                  <a:satMod val="160000"/>
                </a:srgbClr>
              </a:gs>
              <a:gs pos="100000">
                <a:srgbClr val="DD6C1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>
              <a:solidFill>
                <a:srgbClr val="717579"/>
              </a:solidFill>
            </a:endParaRPr>
          </a:p>
        </p:txBody>
      </p:sp>
      <p:sp>
        <p:nvSpPr>
          <p:cNvPr id="8" name="Rectángulo 7"/>
          <p:cNvSpPr/>
          <p:nvPr userDrawn="1"/>
        </p:nvSpPr>
        <p:spPr>
          <a:xfrm>
            <a:off x="0" y="8995"/>
            <a:ext cx="9144000" cy="1303867"/>
          </a:xfrm>
          <a:prstGeom prst="rect">
            <a:avLst/>
          </a:prstGeom>
          <a:gradFill flip="none" rotWithShape="1">
            <a:gsLst>
              <a:gs pos="93000">
                <a:srgbClr val="E38B42"/>
              </a:gs>
              <a:gs pos="100000">
                <a:srgbClr val="DD6C10">
                  <a:tint val="44500"/>
                  <a:satMod val="160000"/>
                </a:srgbClr>
              </a:gs>
              <a:gs pos="100000">
                <a:srgbClr val="DD6C1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/>
          </a:p>
        </p:txBody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734934" y="294569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4799" y="1372129"/>
            <a:ext cx="8973001" cy="5172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0" y="6594958"/>
            <a:ext cx="2057400" cy="212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E8286"/>
                </a:solidFill>
              </a:defRPr>
            </a:lvl1pPr>
          </a:lstStyle>
          <a:p>
            <a:r>
              <a:rPr lang="es-ES" dirty="0"/>
              <a:t>Curso 2018/19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35234" y="6604000"/>
            <a:ext cx="3086100" cy="212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Diseño de Redes de Computadores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7086600" y="6604000"/>
            <a:ext cx="2057400" cy="212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7E8286"/>
                </a:solidFill>
              </a:defRPr>
            </a:lvl1pPr>
          </a:lstStyle>
          <a:p>
            <a:fld id="{E74C523E-60B9-4E1A-A062-B105043C1855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4799" y="249412"/>
            <a:ext cx="640135" cy="823031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rgbClr val="E38B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E8D50B1-0EFA-47C8-987D-6CD5D2E7C72B}"/>
              </a:ext>
            </a:extLst>
          </p:cNvPr>
          <p:cNvSpPr txBox="1"/>
          <p:nvPr userDrawn="1"/>
        </p:nvSpPr>
        <p:spPr>
          <a:xfrm>
            <a:off x="734934" y="-22586"/>
            <a:ext cx="43281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Tema 5: Filtros</a:t>
            </a:r>
            <a:endParaRPr lang="es-ES" sz="900" dirty="0"/>
          </a:p>
        </p:txBody>
      </p:sp>
    </p:spTree>
    <p:extLst>
      <p:ext uri="{BB962C8B-B14F-4D97-AF65-F5344CB8AC3E}">
        <p14:creationId xmlns:p14="http://schemas.microsoft.com/office/powerpoint/2010/main" val="34113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5674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rgbClr val="7E8286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800" kern="1200">
          <a:solidFill>
            <a:srgbClr val="7E8286"/>
          </a:solidFill>
          <a:latin typeface="+mn-lt"/>
          <a:ea typeface="+mn-ea"/>
          <a:cs typeface="+mn-cs"/>
        </a:defRPr>
      </a:lvl2pPr>
      <a:lvl3pPr marL="971550" indent="-2857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500" kern="1200">
          <a:solidFill>
            <a:srgbClr val="7E8286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E8286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350" kern="1200">
          <a:solidFill>
            <a:srgbClr val="7E8286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FILTROS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Carlos Rodríguez Cordón</a:t>
            </a:r>
          </a:p>
          <a:p>
            <a:r>
              <a:rPr lang="es-ES" dirty="0"/>
              <a:t>carlos.rodriguez@uca.es</a:t>
            </a:r>
          </a:p>
        </p:txBody>
      </p:sp>
    </p:spTree>
    <p:extLst>
      <p:ext uri="{BB962C8B-B14F-4D97-AF65-F5344CB8AC3E}">
        <p14:creationId xmlns:p14="http://schemas.microsoft.com/office/powerpoint/2010/main" val="3903957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CONFIGURACIÓN – ACL Extendida Numerada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975" y="1371600"/>
            <a:ext cx="7617100" cy="517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53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CONFIGURACIÓN – ACL Extendida Numerada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BD4D556-7AD4-4CDD-9762-8C2A05944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Protocolo: los cuatro resaltados son los más habituales: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4B1799F-262C-4A9E-8453-6F539075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040" y="1998622"/>
            <a:ext cx="4961920" cy="406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20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CONFIGURACIÓN – ACL Extendida Numerada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BD4D556-7AD4-4CDD-9762-8C2A05944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Puerto: va en función del protocolo que puede ser TCP, UDP o ICMP.</a:t>
            </a:r>
          </a:p>
          <a:p>
            <a:pPr lvl="1"/>
            <a:r>
              <a:rPr lang="es-ES" dirty="0"/>
              <a:t>Se pueden usar números o nombres. Ejemplo para TCP: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6EE387-DA16-4D80-BAEA-18336BA6D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05" y="2262038"/>
            <a:ext cx="4086795" cy="384863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C1F4865-6FCD-46BD-9375-21B08A0B2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406" y="2643091"/>
            <a:ext cx="3839111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01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CONFIGURACIÓN – ACL Extendida Numerada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4294967295"/>
          </p:nvPr>
        </p:nvSpPr>
        <p:spPr>
          <a:xfrm>
            <a:off x="734934" y="7583"/>
            <a:ext cx="4328133" cy="190191"/>
          </a:xfrm>
        </p:spPr>
        <p:txBody>
          <a:bodyPr>
            <a:normAutofit fontScale="40000" lnSpcReduction="20000"/>
          </a:bodyPr>
          <a:lstStyle/>
          <a:p>
            <a:r>
              <a:rPr lang="es-ES" dirty="0"/>
              <a:t>Tema 4.- Seguridad Perimetral</a:t>
            </a:r>
          </a:p>
          <a:p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BD4D556-7AD4-4CDD-9762-8C2A05944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i="1" dirty="0" err="1"/>
              <a:t>Established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Sólo se puede dar para TCP.</a:t>
            </a:r>
          </a:p>
          <a:p>
            <a:pPr lvl="1"/>
            <a:r>
              <a:rPr lang="es-ES" dirty="0"/>
              <a:t>Permite que el tráfico TCP interno salga y que solo entre el tráfico de retorno de los sitios a los que se les ha solicitado, mientras se niega el resto del tráfico.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r>
              <a:rPr lang="es-ES" dirty="0"/>
              <a:t>Verifica que el segmento TCP que regresa tiene activas las banderas ACK o RST.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47E2FA9-FFC3-4892-AE94-B019D2CF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204" y="2576050"/>
            <a:ext cx="5879592" cy="320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7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CONFIGURACIÓN – ACL Nombrada 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382" y="2007542"/>
            <a:ext cx="8102286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69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CONFIGURACIÓN – ACL Nombrada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4799" y="1372129"/>
            <a:ext cx="8973001" cy="1154761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8B7B56A-A4B8-46F0-9966-E09FAAA4E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824" y="1372129"/>
            <a:ext cx="6607183" cy="178013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172B7DC-CABE-46DE-9617-1DD3D6ED0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836" y="3152260"/>
            <a:ext cx="4741158" cy="330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58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CONFIGURACIÓN – Edición de </a:t>
            </a:r>
            <a:r>
              <a:rPr lang="es-ES" dirty="0" err="1"/>
              <a:t>ACLs</a:t>
            </a:r>
            <a:r>
              <a:rPr lang="es-ES" dirty="0"/>
              <a:t>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Una ACE tiene un número de secuencia asignado que se puede utilizar para la edición ésta.</a:t>
            </a:r>
          </a:p>
          <a:p>
            <a:r>
              <a:rPr lang="es-ES" dirty="0"/>
              <a:t>Véase ejemplo:</a:t>
            </a:r>
          </a:p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960F27F-BAF2-42F4-92A0-598F6E7D4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684" y="2467779"/>
            <a:ext cx="4858632" cy="330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64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CONFIGURACIÓN – Restricción de acceso en VTY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100000"/>
              <a:buFont typeface="Helvetica 55 Roman" pitchFamily="2"/>
              <a:buChar char="•"/>
            </a:pPr>
            <a:r>
              <a:rPr lang="es-ES" dirty="0"/>
              <a:t>Las </a:t>
            </a:r>
            <a:r>
              <a:rPr lang="es-ES" dirty="0" err="1"/>
              <a:t>ACLs</a:t>
            </a:r>
            <a:r>
              <a:rPr lang="es-ES" dirty="0"/>
              <a:t> permiten definir desde que IP se tendrá acceso a la VTY.</a:t>
            </a:r>
          </a:p>
          <a:p>
            <a:pPr lvl="0">
              <a:buSzPct val="100000"/>
              <a:buFont typeface="Helvetica 55 Roman" pitchFamily="2"/>
              <a:buChar char="•"/>
            </a:pPr>
            <a:r>
              <a:rPr lang="es-ES" dirty="0"/>
              <a:t>Se utiliza el siguiente comando dentro de la configuración de la línea:</a:t>
            </a:r>
          </a:p>
          <a:p>
            <a:pPr marL="0" lvl="0" indent="0">
              <a:buNone/>
            </a:pPr>
            <a:r>
              <a:rPr lang="es-ES" sz="1800" dirty="0">
                <a:latin typeface="Courier New" pitchFamily="49"/>
              </a:rPr>
              <a:t>R(</a:t>
            </a:r>
            <a:r>
              <a:rPr lang="es-ES" sz="1800" dirty="0" err="1">
                <a:latin typeface="Courier New" pitchFamily="49"/>
              </a:rPr>
              <a:t>config</a:t>
            </a:r>
            <a:r>
              <a:rPr lang="es-ES" sz="1800" dirty="0">
                <a:latin typeface="Courier New" pitchFamily="49"/>
              </a:rPr>
              <a:t>-line)#</a:t>
            </a:r>
            <a:r>
              <a:rPr lang="es-ES" sz="1800" b="1" dirty="0">
                <a:latin typeface="Courier New" pitchFamily="49"/>
              </a:rPr>
              <a:t>access-class </a:t>
            </a:r>
            <a:r>
              <a:rPr lang="es-ES" sz="1800" dirty="0">
                <a:latin typeface="Courier New" pitchFamily="49"/>
              </a:rPr>
              <a:t>nº-lista-acceso {</a:t>
            </a:r>
            <a:r>
              <a:rPr lang="es-ES" sz="1800" dirty="0" err="1">
                <a:latin typeface="Courier New" pitchFamily="49"/>
              </a:rPr>
              <a:t>in|out</a:t>
            </a:r>
            <a:r>
              <a:rPr lang="es-ES" sz="1800" dirty="0">
                <a:latin typeface="Courier New" pitchFamily="49"/>
              </a:rPr>
              <a:t>}</a:t>
            </a: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9DDC59D-4350-4878-9175-4F0524D3F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01" y="2486903"/>
            <a:ext cx="2648933" cy="95142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601548B-C673-4691-99E4-88FADE4E5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874" y="3468328"/>
            <a:ext cx="5372850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44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CONFIGURACIÓN – </a:t>
            </a:r>
            <a:r>
              <a:rPr lang="es-ES" dirty="0" err="1"/>
              <a:t>ACLs</a:t>
            </a:r>
            <a:r>
              <a:rPr lang="es-ES" dirty="0"/>
              <a:t> en IPv6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Sólo existe un tipo, cuyo equivalente en IPv4 es el tipo ACL extendida con nombre.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Al aplicarla, en vez de </a:t>
            </a:r>
            <a:r>
              <a:rPr lang="es-ES" sz="1800" strike="sngStrik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s-ES" sz="1800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800" strike="sngStrik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access-group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/>
              <a:t>se utiliza 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ipv6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traffic-filter</a:t>
            </a:r>
            <a:r>
              <a:rPr lang="es-ES" dirty="0"/>
              <a:t>.</a:t>
            </a:r>
          </a:p>
          <a:p>
            <a:r>
              <a:rPr lang="es-ES" dirty="0"/>
              <a:t>En vez de máscara </a:t>
            </a:r>
            <a:r>
              <a:rPr lang="es-ES" dirty="0" err="1"/>
              <a:t>wilcard</a:t>
            </a:r>
            <a:r>
              <a:rPr lang="es-ES" dirty="0"/>
              <a:t> se usa el formato CIDR.</a:t>
            </a:r>
          </a:p>
          <a:p>
            <a:r>
              <a:rPr lang="es-ES" dirty="0"/>
              <a:t>Para VTY se utiliza 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ipv6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access-class</a:t>
            </a:r>
            <a:r>
              <a:rPr lang="es-ES" dirty="0"/>
              <a:t>.</a:t>
            </a:r>
          </a:p>
          <a:p>
            <a:r>
              <a:rPr lang="es-ES" dirty="0"/>
              <a:t>Para verificación se puede usar:</a:t>
            </a:r>
          </a:p>
          <a:p>
            <a:pPr lvl="1"/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show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access-list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show ipv6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access-list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show ipv6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access-list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nombre_ACL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71" y="1995121"/>
            <a:ext cx="7279255" cy="14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9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C9C01A-0CFA-49BE-9A9C-3D5F7E80F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LISTAS DE PREFIJOS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F89DA1-A861-4FEC-9B2F-BA28DE7AE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Parte 3</a:t>
            </a:r>
          </a:p>
        </p:txBody>
      </p:sp>
    </p:spTree>
    <p:extLst>
      <p:ext uri="{BB962C8B-B14F-4D97-AF65-F5344CB8AC3E}">
        <p14:creationId xmlns:p14="http://schemas.microsoft.com/office/powerpoint/2010/main" val="2385959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LISTAS DE CONTROL DE ACCESO (</a:t>
            </a:r>
            <a:r>
              <a:rPr lang="es-ES" dirty="0" err="1"/>
              <a:t>ACLs</a:t>
            </a:r>
            <a:r>
              <a:rPr lang="es-ES" dirty="0"/>
              <a:t>).</a:t>
            </a:r>
          </a:p>
          <a:p>
            <a:r>
              <a:rPr lang="es-ES" dirty="0"/>
              <a:t>LISTAS DE PREFIJOS (PREFIX-LIST).</a:t>
            </a:r>
          </a:p>
          <a:p>
            <a:r>
              <a:rPr lang="es-ES" dirty="0"/>
              <a:t>LISTAS DE DISTRIBUCIÓN.</a:t>
            </a:r>
          </a:p>
          <a:p>
            <a:r>
              <a:rPr lang="es-ES" dirty="0"/>
              <a:t>ROUTE MAP.</a:t>
            </a:r>
          </a:p>
        </p:txBody>
      </p:sp>
    </p:spTree>
    <p:extLst>
      <p:ext uri="{BB962C8B-B14F-4D97-AF65-F5344CB8AC3E}">
        <p14:creationId xmlns:p14="http://schemas.microsoft.com/office/powerpoint/2010/main" val="90484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C2133-CF27-4932-B9BB-8448AC6F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 de P2: LISTAS DE PREFIJOS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EDF208-E8CE-46DA-BB70-79A94AE41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Introducción.</a:t>
            </a:r>
          </a:p>
          <a:p>
            <a:r>
              <a:rPr lang="es-ES" dirty="0"/>
              <a:t>Condición.</a:t>
            </a:r>
          </a:p>
          <a:p>
            <a:r>
              <a:rPr lang="es-ES" dirty="0"/>
              <a:t>Configuración.</a:t>
            </a:r>
          </a:p>
          <a:p>
            <a:r>
              <a:rPr lang="es-ES" dirty="0"/>
              <a:t>Ejemplo.</a:t>
            </a:r>
          </a:p>
          <a:p>
            <a:r>
              <a:rPr lang="es-ES" dirty="0"/>
              <a:t>Verificación.</a:t>
            </a:r>
          </a:p>
        </p:txBody>
      </p:sp>
    </p:spTree>
    <p:extLst>
      <p:ext uri="{BB962C8B-B14F-4D97-AF65-F5344CB8AC3E}">
        <p14:creationId xmlns:p14="http://schemas.microsoft.com/office/powerpoint/2010/main" val="4000563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6466B7-5D68-4E92-AE6F-B2F2591C1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084011-D919-4EB9-9086-8D0598BD0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dirty="0"/>
              <a:t>Una lista de prefijos declara una </a:t>
            </a:r>
            <a:r>
              <a:rPr lang="es-ES" b="1" dirty="0"/>
              <a:t>dirección IP</a:t>
            </a:r>
            <a:r>
              <a:rPr lang="es-ES" dirty="0"/>
              <a:t>, una </a:t>
            </a:r>
            <a:r>
              <a:rPr lang="es-ES" b="1" dirty="0"/>
              <a:t>red</a:t>
            </a:r>
            <a:r>
              <a:rPr lang="es-ES" dirty="0"/>
              <a:t> o un </a:t>
            </a:r>
            <a:r>
              <a:rPr lang="es-ES" b="1" dirty="0"/>
              <a:t>rango de redes </a:t>
            </a:r>
            <a:r>
              <a:rPr lang="es-ES" dirty="0"/>
              <a:t>específicos con el propósito de hacer un posterior filtrado de actualizaciones de enrutamiento.</a:t>
            </a:r>
          </a:p>
          <a:p>
            <a:r>
              <a:rPr lang="es-ES" dirty="0"/>
              <a:t>Permite la selección de múltiples redes con una variedad de máscaras o longitudes de prefijos, utilizando una especificación de coincidencia de prefijos.</a:t>
            </a:r>
          </a:p>
          <a:p>
            <a:r>
              <a:rPr lang="es-ES" dirty="0"/>
              <a:t>Consisten en un conjunto de líneas con un número de secuencia cada una.</a:t>
            </a:r>
          </a:p>
          <a:p>
            <a:r>
              <a:rPr lang="es-ES" dirty="0"/>
              <a:t>Cada línea contiene una </a:t>
            </a:r>
            <a:r>
              <a:rPr lang="es-ES" b="1" dirty="0"/>
              <a:t>condición</a:t>
            </a:r>
            <a:r>
              <a:rPr lang="es-ES" dirty="0"/>
              <a:t> y una </a:t>
            </a:r>
            <a:r>
              <a:rPr lang="es-ES" b="1" dirty="0"/>
              <a:t>acción</a:t>
            </a:r>
            <a:r>
              <a:rPr lang="es-ES" dirty="0"/>
              <a:t> sencilla (</a:t>
            </a:r>
            <a:r>
              <a:rPr lang="es-ES" dirty="0" err="1"/>
              <a:t>permit</a:t>
            </a:r>
            <a:r>
              <a:rPr lang="es-ES" dirty="0"/>
              <a:t> o </a:t>
            </a:r>
            <a:r>
              <a:rPr lang="es-ES" dirty="0" err="1"/>
              <a:t>deny</a:t>
            </a:r>
            <a:r>
              <a:rPr lang="es-ES" dirty="0"/>
              <a:t>).</a:t>
            </a:r>
          </a:p>
          <a:p>
            <a:r>
              <a:rPr lang="es-ES" dirty="0"/>
              <a:t>La IP/máscara de la actualización se compara con la condición de cada línea hasta encontrar una coincidencia.</a:t>
            </a:r>
          </a:p>
          <a:p>
            <a:pPr lvl="1"/>
            <a:r>
              <a:rPr lang="es-ES" dirty="0"/>
              <a:t>Si se encuentra se realiza la acción.</a:t>
            </a:r>
          </a:p>
          <a:p>
            <a:pPr lvl="1"/>
            <a:r>
              <a:rPr lang="es-ES" dirty="0"/>
              <a:t>En caso de que no se encuentre, la acción es una denegación implícita.</a:t>
            </a:r>
          </a:p>
        </p:txBody>
      </p:sp>
    </p:spTree>
    <p:extLst>
      <p:ext uri="{BB962C8B-B14F-4D97-AF65-F5344CB8AC3E}">
        <p14:creationId xmlns:p14="http://schemas.microsoft.com/office/powerpoint/2010/main" val="220172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6466B7-5D68-4E92-AE6F-B2F2591C1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Condición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084011-D919-4EB9-9086-8D0598BD0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dirty="0"/>
              <a:t>La condición está formada por:  </a:t>
            </a:r>
            <a:r>
              <a:rPr lang="es-ES" b="1" dirty="0"/>
              <a:t>IP/prefijo [ge valor][le valor]</a:t>
            </a:r>
          </a:p>
          <a:p>
            <a:r>
              <a:rPr lang="es-ES" dirty="0"/>
              <a:t>Se hace una doble comprobación para garantizar la coincidencia:</a:t>
            </a:r>
          </a:p>
          <a:p>
            <a:pPr lvl="1"/>
            <a:r>
              <a:rPr lang="es-ES" dirty="0"/>
              <a:t>Se compara la </a:t>
            </a:r>
            <a:r>
              <a:rPr lang="es-ES" b="1" dirty="0"/>
              <a:t>IP</a:t>
            </a:r>
            <a:r>
              <a:rPr lang="es-ES" dirty="0"/>
              <a:t> de la actualización con la de la condición.</a:t>
            </a:r>
          </a:p>
          <a:p>
            <a:pPr lvl="1"/>
            <a:r>
              <a:rPr lang="es-ES" dirty="0"/>
              <a:t>Además se compara la </a:t>
            </a:r>
            <a:r>
              <a:rPr lang="es-ES" b="1" dirty="0"/>
              <a:t>máscara</a:t>
            </a:r>
            <a:r>
              <a:rPr lang="es-ES" dirty="0"/>
              <a:t>:</a:t>
            </a:r>
          </a:p>
          <a:p>
            <a:pPr lvl="2"/>
            <a:r>
              <a:rPr lang="es-ES" dirty="0"/>
              <a:t>Si existen los valores </a:t>
            </a:r>
            <a:r>
              <a:rPr lang="es-ES" b="1" dirty="0"/>
              <a:t>ge</a:t>
            </a:r>
            <a:r>
              <a:rPr lang="es-ES" dirty="0"/>
              <a:t> (&gt;=) y/o </a:t>
            </a:r>
            <a:r>
              <a:rPr lang="es-ES" b="1" dirty="0"/>
              <a:t>le</a:t>
            </a:r>
            <a:r>
              <a:rPr lang="es-ES" dirty="0"/>
              <a:t> (&lt;=), la máscara debe ser </a:t>
            </a:r>
            <a:r>
              <a:rPr lang="es-ES" i="1" dirty="0"/>
              <a:t>&gt;= valor-ge </a:t>
            </a:r>
            <a:r>
              <a:rPr lang="es-ES" dirty="0"/>
              <a:t>y/o </a:t>
            </a:r>
            <a:r>
              <a:rPr lang="es-ES" i="1" dirty="0"/>
              <a:t>&lt;= valor-le</a:t>
            </a:r>
            <a:r>
              <a:rPr lang="es-ES" dirty="0"/>
              <a:t>.</a:t>
            </a:r>
          </a:p>
          <a:p>
            <a:pPr lvl="2"/>
            <a:r>
              <a:rPr lang="es-ES" dirty="0"/>
              <a:t>En caso contrario la máscara debe coincidir con el prefijo de la condición: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97EAFA5-CF4F-4841-9F1D-14B9B327C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012"/>
          <a:stretch/>
        </p:blipFill>
        <p:spPr>
          <a:xfrm>
            <a:off x="1207827" y="3627504"/>
            <a:ext cx="6728346" cy="236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0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6466B7-5D68-4E92-AE6F-B2F2591C1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Condición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084011-D919-4EB9-9086-8D0598BD0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53E5574-480C-490C-AF5D-EFE2151CE3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19"/>
          <a:stretch/>
        </p:blipFill>
        <p:spPr>
          <a:xfrm>
            <a:off x="227666" y="1940137"/>
            <a:ext cx="8707266" cy="403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36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8DB179-8328-4485-9578-050D5EE6C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Condición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94FA7C9-61AB-405C-A8E4-FDA5D97E6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303" b="-1"/>
          <a:stretch/>
        </p:blipFill>
        <p:spPr>
          <a:xfrm>
            <a:off x="405341" y="1937982"/>
            <a:ext cx="8333317" cy="412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54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F18285-CB17-47A3-8CC5-045C52AC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E66A16-680D-48AB-A9A3-058086191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Una lista de prefijo está compuesta por un </a:t>
            </a:r>
            <a:r>
              <a:rPr lang="es-ES" dirty="0" err="1"/>
              <a:t>cto</a:t>
            </a:r>
            <a:r>
              <a:rPr lang="es-ES" dirty="0"/>
              <a:t>. de sentencias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prefix-list</a:t>
            </a:r>
            <a:r>
              <a:rPr lang="es-ES" dirty="0"/>
              <a:t>.</a:t>
            </a:r>
          </a:p>
          <a:p>
            <a:r>
              <a:rPr lang="es-ES" dirty="0"/>
              <a:t>Cada una tiene un número de secuencia que indica el orden en el que se harán las comprobaciones de coincidencia.</a:t>
            </a:r>
          </a:p>
          <a:p>
            <a:r>
              <a:rPr lang="es-ES" dirty="0"/>
              <a:t>Configuración de una línea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prefix-list</a:t>
            </a:r>
            <a:r>
              <a:rPr lang="es-ES" dirty="0"/>
              <a:t>:</a:t>
            </a:r>
          </a:p>
          <a:p>
            <a:pPr marL="0" indent="0">
              <a:buNone/>
            </a:pP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prefix-list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list-name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list-number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} [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seq-value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] {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deny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permit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network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ge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ge-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] [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le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le-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s-ES" dirty="0"/>
              <a:t>Nombre o </a:t>
            </a:r>
            <a:r>
              <a:rPr lang="es-ES" dirty="0" err="1"/>
              <a:t>nº</a:t>
            </a:r>
            <a:r>
              <a:rPr lang="es-ES" dirty="0"/>
              <a:t> de la lista.</a:t>
            </a:r>
          </a:p>
          <a:p>
            <a:pPr lvl="1"/>
            <a:r>
              <a:rPr lang="es-ES" dirty="0" err="1"/>
              <a:t>Nº</a:t>
            </a:r>
            <a:r>
              <a:rPr lang="es-ES" dirty="0"/>
              <a:t> de secuencia: </a:t>
            </a:r>
            <a:r>
              <a:rPr lang="es-ES" dirty="0" err="1"/>
              <a:t>nº</a:t>
            </a:r>
            <a:r>
              <a:rPr lang="es-ES" dirty="0"/>
              <a:t> de 32 bits. Si no se pone, por defecto se incrementa de 5 en 5.</a:t>
            </a:r>
          </a:p>
          <a:p>
            <a:pPr lvl="1"/>
            <a:r>
              <a:rPr lang="es-ES" dirty="0"/>
              <a:t>Acción.</a:t>
            </a:r>
          </a:p>
          <a:p>
            <a:pPr lvl="1"/>
            <a:r>
              <a:rPr lang="es-ES" dirty="0"/>
              <a:t>Condición.</a:t>
            </a:r>
          </a:p>
          <a:p>
            <a:r>
              <a:rPr lang="es-ES" dirty="0"/>
              <a:t>Las listas de prefijos de IPv6 funcionan y se configuran igual que en IPv4: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8FD22E92-4082-45D0-982E-7E79D7005D4B}"/>
              </a:ext>
            </a:extLst>
          </p:cNvPr>
          <p:cNvSpPr txBox="1"/>
          <p:nvPr/>
        </p:nvSpPr>
        <p:spPr>
          <a:xfrm>
            <a:off x="899636" y="5485871"/>
            <a:ext cx="7363326" cy="52322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ipv6 </a:t>
            </a:r>
            <a:r>
              <a:rPr lang="es-E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prefix-list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PRIVATE-IPV6 </a:t>
            </a:r>
            <a:r>
              <a:rPr lang="es-E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r>
              <a:rPr lang="es-E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permit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2001:2::/48 ge 48</a:t>
            </a:r>
          </a:p>
          <a:p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ipv6 </a:t>
            </a:r>
            <a:r>
              <a:rPr lang="es-E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prefix-list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PRIVATE-IPV6 </a:t>
            </a:r>
            <a:r>
              <a:rPr lang="es-E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</a:t>
            </a:r>
            <a:r>
              <a:rPr lang="es-E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permit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2001:db8::/32 ge 32</a:t>
            </a:r>
            <a:endParaRPr lang="es-419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20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022CB-CBB4-467F-9C47-18856037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311585-CD87-4942-9A92-B27651635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CFC377-98A0-4E92-A81A-CF4D79C35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7487" y="1372129"/>
            <a:ext cx="5749026" cy="160338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9D7F85B-A302-4A49-9D44-71AEDCD41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342" y="3031676"/>
            <a:ext cx="4541914" cy="34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90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89B4B-D11A-4AC5-9CFA-CF97E9751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Verificación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8FF5E6-9875-40E6-977F-AA5A1A0A5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Verificación: </a:t>
            </a:r>
            <a:r>
              <a:rPr 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show </a:t>
            </a:r>
            <a:r>
              <a:rPr lang="es-E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prefix-list</a:t>
            </a:r>
            <a:r>
              <a:rPr lang="es-E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A5775C7-4269-4954-BD82-E36F9FB28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76" y="1785563"/>
            <a:ext cx="6858594" cy="46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17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D8266F-3DBF-4844-BCC3-708A393D4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LISTAS DE DISTRIBUCIÓN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994EB4-4BF4-489C-929A-769D87E35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Parte 4</a:t>
            </a:r>
          </a:p>
        </p:txBody>
      </p:sp>
    </p:spTree>
    <p:extLst>
      <p:ext uri="{BB962C8B-B14F-4D97-AF65-F5344CB8AC3E}">
        <p14:creationId xmlns:p14="http://schemas.microsoft.com/office/powerpoint/2010/main" val="1687226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B8ECE1-E385-4E14-8865-505FDF6DB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 de P3: LISTAS DE DISTRIBUCIÓN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CE663F-375E-4E18-9AC3-B653B363F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Introducción.</a:t>
            </a:r>
          </a:p>
          <a:p>
            <a:r>
              <a:rPr lang="es-ES" dirty="0"/>
              <a:t>Listas de distribución con </a:t>
            </a:r>
            <a:r>
              <a:rPr lang="es-ES" dirty="0" err="1"/>
              <a:t>ACLs</a:t>
            </a:r>
            <a:r>
              <a:rPr lang="es-ES" dirty="0"/>
              <a:t>.</a:t>
            </a:r>
          </a:p>
          <a:p>
            <a:r>
              <a:rPr lang="es-ES" dirty="0"/>
              <a:t>Listas de distribución con listas de prefijo.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1392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ACLs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PARTE 1</a:t>
            </a:r>
          </a:p>
        </p:txBody>
      </p:sp>
    </p:spTree>
    <p:extLst>
      <p:ext uri="{BB962C8B-B14F-4D97-AF65-F5344CB8AC3E}">
        <p14:creationId xmlns:p14="http://schemas.microsoft.com/office/powerpoint/2010/main" val="899306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7AB91-2C12-41C1-AB78-39521DF0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DAC3F6-419A-4E2C-9A62-F14E739E9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 ocasiones es necesario filtrar las actualizaciones de enrutamiento para no llevarlas a donde no se desea.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Hasta el momento hemos usado para este cometido interfaces pasivas, rutas estáticas y predeterminadas.</a:t>
            </a:r>
          </a:p>
          <a:p>
            <a:r>
              <a:rPr lang="es-ES" dirty="0"/>
              <a:t>Pero existen otros métodos de filtrado:</a:t>
            </a:r>
          </a:p>
          <a:p>
            <a:pPr lvl="1"/>
            <a:r>
              <a:rPr lang="es-ES" b="1" dirty="0"/>
              <a:t>Listas de distribución con </a:t>
            </a:r>
            <a:r>
              <a:rPr lang="es-ES" b="1" dirty="0" err="1"/>
              <a:t>ACLs</a:t>
            </a:r>
            <a:r>
              <a:rPr lang="es-ES" dirty="0"/>
              <a:t>.</a:t>
            </a:r>
          </a:p>
          <a:p>
            <a:pPr lvl="1"/>
            <a:r>
              <a:rPr lang="es-ES" b="1" dirty="0"/>
              <a:t>Listas de distribución con </a:t>
            </a:r>
            <a:r>
              <a:rPr lang="es-ES" b="1" dirty="0" err="1"/>
              <a:t>prefix-list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Route</a:t>
            </a:r>
            <a:r>
              <a:rPr lang="es-ES" dirty="0"/>
              <a:t> </a:t>
            </a:r>
            <a:r>
              <a:rPr lang="es-ES" dirty="0" err="1"/>
              <a:t>maps</a:t>
            </a:r>
            <a:r>
              <a:rPr lang="es-ES" dirty="0"/>
              <a:t>: son filtros complejos que además permiten realizar acciones sobre los paquetes.</a:t>
            </a: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3CFD95-522B-4F64-B589-306095B83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386" y="2086796"/>
            <a:ext cx="5925826" cy="18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89D593-D67D-4D93-A9A3-1AC5238B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Listas de distribución con </a:t>
            </a:r>
            <a:r>
              <a:rPr lang="es-ES" dirty="0" err="1"/>
              <a:t>ACLs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3C18EC-F17A-4681-AA52-DDAE5EA70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Una lista de distribución puede aplicar una ACL a las actualizaciones de </a:t>
            </a:r>
            <a:r>
              <a:rPr lang="es-ES" dirty="0" err="1"/>
              <a:t>routing</a:t>
            </a:r>
            <a:r>
              <a:rPr lang="es-ES" dirty="0"/>
              <a:t>.</a:t>
            </a:r>
          </a:p>
          <a:p>
            <a:r>
              <a:rPr lang="es-ES" dirty="0"/>
              <a:t>Normalmente, las </a:t>
            </a:r>
            <a:r>
              <a:rPr lang="es-ES" dirty="0" err="1"/>
              <a:t>ACLs</a:t>
            </a:r>
            <a:r>
              <a:rPr lang="es-ES" dirty="0"/>
              <a:t> no afectan al tráfico generado por el propio </a:t>
            </a:r>
            <a:r>
              <a:rPr lang="es-ES" dirty="0" err="1"/>
              <a:t>router</a:t>
            </a:r>
            <a:r>
              <a:rPr lang="es-ES" dirty="0"/>
              <a:t>, pero si se vinculan a una lista de distribución sí.</a:t>
            </a:r>
          </a:p>
          <a:p>
            <a:r>
              <a:rPr lang="es-ES" dirty="0"/>
              <a:t>La ACL permite las redes que interesa anunciar y deniega las que interesa filtrar.</a:t>
            </a:r>
          </a:p>
          <a:p>
            <a:r>
              <a:rPr lang="es-ES" dirty="0"/>
              <a:t>El filtrado se hace en base a 3 factores:</a:t>
            </a:r>
          </a:p>
          <a:p>
            <a:pPr lvl="1"/>
            <a:r>
              <a:rPr lang="es-ES" dirty="0"/>
              <a:t>Interfaz de entrada/salida.</a:t>
            </a:r>
          </a:p>
          <a:p>
            <a:pPr lvl="1"/>
            <a:r>
              <a:rPr lang="es-ES" dirty="0"/>
              <a:t>Redistribución desde otro protocolo de ruteo.</a:t>
            </a:r>
          </a:p>
          <a:p>
            <a:pPr lvl="1"/>
            <a:r>
              <a:rPr lang="es-ES" dirty="0"/>
              <a:t>Sistema autónomo.</a:t>
            </a:r>
          </a:p>
          <a:p>
            <a:r>
              <a:rPr lang="es-ES" dirty="0"/>
              <a:t>Configuración: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R(config-router)#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distribute-list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nº</a:t>
            </a:r>
            <a:r>
              <a:rPr lang="en-US" sz="18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8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nombre_ACL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[</a:t>
            </a:r>
            <a:r>
              <a:rPr lang="en-US" sz="18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interfaz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|protocolo|nº</a:t>
            </a:r>
            <a:r>
              <a:rPr lang="en-US" sz="18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s-ES" dirty="0"/>
              <a:t> se utiliza para filtrar las actualizaciones redistribuidas desde un protocolo concreto y  que salen del </a:t>
            </a:r>
            <a:r>
              <a:rPr lang="es-ES" dirty="0" err="1"/>
              <a:t>router</a:t>
            </a:r>
            <a:r>
              <a:rPr lang="es-ES" dirty="0"/>
              <a:t>.</a:t>
            </a:r>
          </a:p>
          <a:p>
            <a:pPr lvl="1"/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s-ES" dirty="0"/>
              <a:t> se utiliza para filtrar las actualizaciones que llegan por una interfaz.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784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EF3431-F762-481D-87D0-D01C3D95C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Listas de distribución con </a:t>
            </a:r>
            <a:r>
              <a:rPr lang="es-ES" dirty="0" err="1"/>
              <a:t>ACLs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A5D040-E923-45DB-A2AF-072E2AE02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  <a:p>
            <a:endParaRPr lang="es-ES" sz="2400" dirty="0"/>
          </a:p>
          <a:p>
            <a:endParaRPr lang="es-ES" dirty="0"/>
          </a:p>
          <a:p>
            <a:r>
              <a:rPr lang="es-ES" dirty="0"/>
              <a:t>Ejemplo de lista de distribución de salida en R3:</a:t>
            </a:r>
          </a:p>
          <a:p>
            <a:endParaRPr lang="es-ES" dirty="0"/>
          </a:p>
          <a:p>
            <a:endParaRPr lang="es-ES" sz="2400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Alternativa con lista de distribución de entrada aplicada a una interfaz de R1: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21537E-2876-4184-BF13-7F8559DC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734" y="1336033"/>
            <a:ext cx="4624532" cy="12864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2F66CBA-3643-44DC-B4D8-171044DFB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732" y="2848876"/>
            <a:ext cx="6317558" cy="181937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62060BC-4A0D-4795-948F-4420D3F97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500" y="4890557"/>
            <a:ext cx="6205598" cy="165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6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36C9E-3B6C-4907-B73F-D2CEE5408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Listas de distribución con </a:t>
            </a:r>
            <a:r>
              <a:rPr lang="es-ES" dirty="0" err="1"/>
              <a:t>ACLs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F0299C-03F9-4149-A664-2CA525D3F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Las listas de distribución ocultan información al resto de </a:t>
            </a:r>
            <a:r>
              <a:rPr lang="es-ES" dirty="0" err="1"/>
              <a:t>routers</a:t>
            </a:r>
            <a:r>
              <a:rPr lang="es-ES" dirty="0"/>
              <a:t>.</a:t>
            </a:r>
          </a:p>
          <a:p>
            <a:r>
              <a:rPr lang="es-ES" dirty="0"/>
              <a:t>No les permite tener una visión de la topología de redes total. </a:t>
            </a:r>
          </a:p>
          <a:p>
            <a:r>
              <a:rPr lang="es-ES" dirty="0"/>
              <a:t>Esta técnica no es adecuada para rutas redundantes.</a:t>
            </a:r>
          </a:p>
          <a:p>
            <a:pPr lvl="1"/>
            <a:r>
              <a:rPr lang="es-ES" dirty="0"/>
              <a:t>Para evitar bucles se suelen filtrar las rutas redundantes, ello ocasiona que no se distribuyan las rutas de respaldo.</a:t>
            </a:r>
          </a:p>
          <a:p>
            <a:pPr lvl="1"/>
            <a:r>
              <a:rPr lang="es-ES" dirty="0"/>
              <a:t>Si cae una ruta principal no se conocerá la de respaldo y no se podrá usar.</a:t>
            </a:r>
          </a:p>
          <a:p>
            <a:r>
              <a:rPr lang="es-ES" dirty="0"/>
              <a:t>Además, con el uso de ACL como filtros en las listas de distribución encontramos los siguientes inconvenientes:</a:t>
            </a:r>
          </a:p>
          <a:p>
            <a:pPr lvl="1"/>
            <a:r>
              <a:rPr lang="es-ES" dirty="0"/>
              <a:t>La máscara de subred no se puede combinar fácilmente.</a:t>
            </a:r>
          </a:p>
          <a:p>
            <a:pPr lvl="1"/>
            <a:r>
              <a:rPr lang="es-ES" dirty="0"/>
              <a:t>Las listas de acceso se evalúan de manera secuencial para cada prefijo IP de la actualización de enrutamiento.</a:t>
            </a:r>
          </a:p>
          <a:p>
            <a:pPr lvl="1"/>
            <a:r>
              <a:rPr lang="es-ES" dirty="0"/>
              <a:t>Las listas de acceso extendidas pueden ser complicadas de configurar.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734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E48BB-612C-4218-8A81-92DD85285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Listas de distribución con listas de prefijo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CA3761-C920-4DBC-83F9-BFF877346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Mientras las listas de acceso (</a:t>
            </a:r>
            <a:r>
              <a:rPr lang="es-ES" dirty="0" err="1"/>
              <a:t>ACLs</a:t>
            </a:r>
            <a:r>
              <a:rPr lang="es-ES" dirty="0"/>
              <a:t>) son un sistema de filtrado de paquetes que se adapta al filtrado de rutas, las listas de prefijo son un sistema específico de filtrado de rutas.</a:t>
            </a:r>
          </a:p>
          <a:p>
            <a:r>
              <a:rPr lang="es-ES" dirty="0"/>
              <a:t>Ventajas:</a:t>
            </a:r>
          </a:p>
          <a:p>
            <a:pPr lvl="1"/>
            <a:r>
              <a:rPr lang="es-ES" dirty="0"/>
              <a:t>Interfaz más amigable.</a:t>
            </a:r>
          </a:p>
          <a:p>
            <a:pPr lvl="1"/>
            <a:r>
              <a:rPr lang="es-ES" dirty="0"/>
              <a:t>Procesamiento más rápido: la implementación hace que consuma menos recursos.</a:t>
            </a:r>
          </a:p>
          <a:p>
            <a:pPr lvl="1"/>
            <a:r>
              <a:rPr lang="es-ES" dirty="0"/>
              <a:t>Se organizan por número de secuencia para facilitar las posteriores modificaciones.</a:t>
            </a:r>
          </a:p>
          <a:p>
            <a:pPr lvl="1"/>
            <a:r>
              <a:rPr lang="es-ES" dirty="0"/>
              <a:t>Son más flexibles.</a:t>
            </a:r>
          </a:p>
          <a:p>
            <a:r>
              <a:rPr lang="es-ES" dirty="0"/>
              <a:t>Aplicación de una la lista de prefijo en una listas de distribución: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R(config-router)#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distribute-list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prefix 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nombre-lista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[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interfaz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|protocolo|nº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528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10FF1-2978-415C-96F1-A3E3DEFC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Listas de distribución con listas de prefijo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F9E171-C974-41A1-BE0C-09E870DC3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Ejemplo de redistribución de rutas EIGRP sobre OSPF que pertenecen únicamente a las redes 10.10.11.0/24 y 10.10.12.0/24:</a:t>
            </a: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188A98-B088-48E8-88DF-C0D39473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72" y="2143944"/>
            <a:ext cx="6925656" cy="192040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A9F8817-D516-4411-BC71-253F4406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87" y="4364036"/>
            <a:ext cx="7754784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17BF5-0B59-485A-98BE-D6EFC517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ROUTE </a:t>
            </a:r>
            <a:r>
              <a:rPr lang="es-ES" dirty="0" err="1"/>
              <a:t>MAPs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6C0825-31AB-42B2-A6C4-71F6E86A1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PARTE 5</a:t>
            </a:r>
          </a:p>
        </p:txBody>
      </p:sp>
    </p:spTree>
    <p:extLst>
      <p:ext uri="{BB962C8B-B14F-4D97-AF65-F5344CB8AC3E}">
        <p14:creationId xmlns:p14="http://schemas.microsoft.com/office/powerpoint/2010/main" val="2707815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F9ADC2-F507-4EEA-B7DD-FBDD64D85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 de P3: ROUTE </a:t>
            </a:r>
            <a:r>
              <a:rPr lang="es-ES" dirty="0" err="1"/>
              <a:t>MAPs</a:t>
            </a:r>
            <a:r>
              <a:rPr lang="es-ES" dirty="0"/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ACEBD6-066B-43A1-AD72-DC3E6DB68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Introducción.</a:t>
            </a:r>
          </a:p>
          <a:p>
            <a:r>
              <a:rPr lang="es-ES" dirty="0"/>
              <a:t>Reglas.</a:t>
            </a:r>
          </a:p>
          <a:p>
            <a:r>
              <a:rPr lang="es-ES" dirty="0"/>
              <a:t>Ejemplo.</a:t>
            </a:r>
          </a:p>
          <a:p>
            <a:r>
              <a:rPr lang="es-ES" dirty="0"/>
              <a:t>Criterios de coincidencia.</a:t>
            </a:r>
          </a:p>
          <a:p>
            <a:r>
              <a:rPr lang="es-ES" dirty="0"/>
              <a:t>Condiciones múltiples.</a:t>
            </a:r>
          </a:p>
          <a:p>
            <a:r>
              <a:rPr lang="es-ES" dirty="0"/>
              <a:t>Complejidad de las coincidencias.</a:t>
            </a:r>
          </a:p>
          <a:p>
            <a:r>
              <a:rPr lang="es-ES" dirty="0"/>
              <a:t>Acciones opcionales principales.</a:t>
            </a:r>
          </a:p>
          <a:p>
            <a:r>
              <a:rPr lang="es-ES" dirty="0"/>
              <a:t>Comando 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7910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3BCB9-DF21-4CC2-BF7E-9BACFFB65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A08A9A-6F7C-431E-913A-B014B6855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dirty="0"/>
              <a:t>Además de filtrar, ofrecen la </a:t>
            </a:r>
            <a:r>
              <a:rPr lang="es-ES" b="1" dirty="0"/>
              <a:t>capacidad de añadir/modificar atributos de red</a:t>
            </a:r>
            <a:r>
              <a:rPr lang="es-ES" dirty="0"/>
              <a:t>.</a:t>
            </a:r>
          </a:p>
          <a:p>
            <a:r>
              <a:rPr lang="es-ES" dirty="0"/>
              <a:t>Fundamentales en BGP pues permiten la modificación de políticas de </a:t>
            </a:r>
            <a:r>
              <a:rPr lang="es-ES" dirty="0" err="1"/>
              <a:t>routing</a:t>
            </a:r>
            <a:r>
              <a:rPr lang="es-ES" dirty="0"/>
              <a:t>.</a:t>
            </a:r>
          </a:p>
          <a:p>
            <a:r>
              <a:rPr lang="es-ES" dirty="0"/>
              <a:t>4 componentes:</a:t>
            </a:r>
          </a:p>
          <a:p>
            <a:pPr marL="685800" lvl="1" indent="-342900">
              <a:buFont typeface="+mj-lt"/>
              <a:buAutoNum type="arabicPeriod"/>
            </a:pPr>
            <a:r>
              <a:rPr lang="es-ES" dirty="0"/>
              <a:t> </a:t>
            </a:r>
            <a:r>
              <a:rPr lang="es-ES" b="1" dirty="0"/>
              <a:t>Número</a:t>
            </a:r>
            <a:r>
              <a:rPr lang="es-ES" dirty="0"/>
              <a:t> de secuencia: indica el orden de procesamiento.</a:t>
            </a:r>
          </a:p>
          <a:p>
            <a:pPr marL="685800" lvl="1" indent="-342900">
              <a:buFont typeface="+mj-lt"/>
              <a:buAutoNum type="arabicPeriod"/>
            </a:pPr>
            <a:r>
              <a:rPr lang="es-ES" dirty="0"/>
              <a:t>Acción de procesamiento (</a:t>
            </a:r>
            <a:r>
              <a:rPr lang="es-ES" b="1" dirty="0" err="1"/>
              <a:t>permit</a:t>
            </a:r>
            <a:r>
              <a:rPr lang="es-ES" dirty="0"/>
              <a:t>/</a:t>
            </a:r>
            <a:r>
              <a:rPr lang="es-ES" b="1" dirty="0" err="1"/>
              <a:t>deny</a:t>
            </a:r>
            <a:r>
              <a:rPr lang="es-ES" dirty="0"/>
              <a:t>).</a:t>
            </a:r>
          </a:p>
          <a:p>
            <a:pPr marL="685800" lvl="1" indent="-342900">
              <a:buFont typeface="+mj-lt"/>
              <a:buAutoNum type="arabicPeriod"/>
            </a:pPr>
            <a:r>
              <a:rPr lang="es-ES" dirty="0"/>
              <a:t>Criterio de coincidencia (</a:t>
            </a:r>
            <a:r>
              <a:rPr lang="es-ES" b="1" dirty="0"/>
              <a:t>match</a:t>
            </a:r>
            <a:r>
              <a:rPr lang="es-ES" dirty="0"/>
              <a:t>): identifica características de prefijo (red, atributo </a:t>
            </a:r>
            <a:r>
              <a:rPr lang="es-ES" dirty="0" err="1"/>
              <a:t>BGP_path</a:t>
            </a:r>
            <a:r>
              <a:rPr lang="es-ES" dirty="0"/>
              <a:t>, siguiente salto, etc.) con las que debe haber coincidencia para un </a:t>
            </a:r>
            <a:r>
              <a:rPr lang="es-ES" dirty="0" err="1"/>
              <a:t>nº</a:t>
            </a:r>
            <a:r>
              <a:rPr lang="es-ES" dirty="0"/>
              <a:t> de secuencia específico.</a:t>
            </a:r>
          </a:p>
          <a:p>
            <a:pPr marL="685800" lvl="1" indent="-342900">
              <a:buFont typeface="+mj-lt"/>
              <a:buAutoNum type="arabicPeriod"/>
            </a:pPr>
            <a:r>
              <a:rPr lang="es-ES" dirty="0"/>
              <a:t>Acciones opcionales (</a:t>
            </a:r>
            <a:r>
              <a:rPr lang="es-ES" b="1" dirty="0"/>
              <a:t>set</a:t>
            </a:r>
            <a:r>
              <a:rPr lang="es-ES" dirty="0"/>
              <a:t>): para manipular (modificar, añadir o eliminar) características de la ruta.</a:t>
            </a:r>
          </a:p>
          <a:p>
            <a:r>
              <a:rPr lang="es-ES" dirty="0"/>
              <a:t>Sintaxis: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route-map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route-map-name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permit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deny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[</a:t>
            </a:r>
            <a:r>
              <a:rPr lang="en-US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sequence-number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s-E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es-E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statements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es-E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statements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8350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3BCB9-DF21-4CC2-BF7E-9BACFFB65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Reglas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A08A9A-6F7C-431E-913A-B014B6855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99" y="1390829"/>
            <a:ext cx="8973001" cy="5172602"/>
          </a:xfrm>
        </p:spPr>
        <p:txBody>
          <a:bodyPr>
            <a:noAutofit/>
          </a:bodyPr>
          <a:lstStyle/>
          <a:p>
            <a:r>
              <a:rPr lang="es-ES" dirty="0"/>
              <a:t>Si no se pone número de secuencia éste se incrementa en 10.</a:t>
            </a:r>
          </a:p>
          <a:p>
            <a:r>
              <a:rPr lang="es-ES" dirty="0"/>
              <a:t>Si no se pone acción de procesamiento por defecto se establece como </a:t>
            </a:r>
            <a:r>
              <a:rPr lang="es-ES" i="1" dirty="0" err="1"/>
              <a:t>permit</a:t>
            </a:r>
            <a:r>
              <a:rPr lang="es-ES" dirty="0"/>
              <a:t>.</a:t>
            </a:r>
          </a:p>
          <a:p>
            <a:r>
              <a:rPr lang="es-ES" dirty="0"/>
              <a:t>Si no se indica criterio de coincidencia se presupone un </a:t>
            </a:r>
            <a:r>
              <a:rPr lang="es-ES" i="1" dirty="0" err="1"/>
              <a:t>all</a:t>
            </a:r>
            <a:r>
              <a:rPr lang="es-ES" i="1" dirty="0"/>
              <a:t> </a:t>
            </a:r>
            <a:r>
              <a:rPr lang="es-ES" i="1" dirty="0" err="1"/>
              <a:t>prefix</a:t>
            </a:r>
            <a:r>
              <a:rPr lang="es-ES" dirty="0"/>
              <a:t>.</a:t>
            </a:r>
          </a:p>
          <a:p>
            <a:r>
              <a:rPr lang="es-ES" dirty="0"/>
              <a:t>Procesamiento se detiene una vez se hayan ejecutado la acción de procesamiento y las opcionales tras una coincidencia.</a:t>
            </a:r>
          </a:p>
          <a:p>
            <a:r>
              <a:rPr lang="es-ES" dirty="0"/>
              <a:t>Al final hay una última sentencia implícita que lleva un </a:t>
            </a:r>
            <a:r>
              <a:rPr lang="es-ES" i="1" dirty="0" err="1"/>
              <a:t>all</a:t>
            </a:r>
            <a:r>
              <a:rPr lang="es-ES" dirty="0"/>
              <a:t> </a:t>
            </a:r>
            <a:r>
              <a:rPr lang="es-ES" i="1" dirty="0" err="1"/>
              <a:t>prefix</a:t>
            </a:r>
            <a:r>
              <a:rPr lang="es-ES" dirty="0"/>
              <a:t> con un </a:t>
            </a:r>
            <a:r>
              <a:rPr lang="es-ES" i="1" dirty="0" err="1"/>
              <a:t>deny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241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 de P1: </a:t>
            </a:r>
            <a:r>
              <a:rPr lang="es-ES" dirty="0" err="1"/>
              <a:t>ACLs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Introducción.</a:t>
            </a:r>
          </a:p>
          <a:p>
            <a:r>
              <a:rPr lang="es-ES" dirty="0"/>
              <a:t>Forma de trabajo, tipos y referencias.</a:t>
            </a:r>
          </a:p>
          <a:p>
            <a:r>
              <a:rPr lang="es-ES" dirty="0"/>
              <a:t>Funcionamiento.</a:t>
            </a:r>
          </a:p>
          <a:p>
            <a:r>
              <a:rPr lang="es-ES" dirty="0"/>
              <a:t>Configuración.</a:t>
            </a:r>
          </a:p>
        </p:txBody>
      </p:sp>
    </p:spTree>
    <p:extLst>
      <p:ext uri="{BB962C8B-B14F-4D97-AF65-F5344CB8AC3E}">
        <p14:creationId xmlns:p14="http://schemas.microsoft.com/office/powerpoint/2010/main" val="15112554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D7A624-3251-4FD5-BB23-BB730A99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6DCED5-3494-4244-A33E-E5902CEED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1A458804-2C5D-406D-AF08-DEAB8DA886B5}"/>
              </a:ext>
            </a:extLst>
          </p:cNvPr>
          <p:cNvSpPr txBox="1"/>
          <p:nvPr/>
        </p:nvSpPr>
        <p:spPr>
          <a:xfrm>
            <a:off x="1693720" y="1434662"/>
            <a:ext cx="5775158" cy="504753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route-map EJEMPLO permit 10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match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address ACL-1</a:t>
            </a:r>
          </a:p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El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prefijo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que coincide con la ACL-1 es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permitido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Si hay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una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coincidencia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acaba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procesamiento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route-map EJEMPLO deny 20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match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address ACL-2</a:t>
            </a:r>
          </a:p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es-E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 prefijo que coincide con la ACL-2 es denegado.</a:t>
            </a:r>
          </a:p>
          <a:p>
            <a:r>
              <a:rPr lang="es-E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Si hay una coincidencia se acaba el procesamiento.</a:t>
            </a:r>
          </a:p>
          <a:p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route-map EJEMPLO permit 30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match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address ACL-3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set metric 20</a:t>
            </a:r>
          </a:p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El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prefijo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que coincide con la ACL-3 es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permitido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Además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 le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modifica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la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métrica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s-E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Si hay una coincidencia se acaba el procesamiento.</a:t>
            </a:r>
          </a:p>
          <a:p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route-map EJEMPLO permit 40</a:t>
            </a:r>
          </a:p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El resto de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prefijos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permitirán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haber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criterio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coincidencia</a:t>
            </a:r>
            <a:r>
              <a:rPr lang="en-US" sz="140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Si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sentencia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hubiera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sido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configurada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todos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demás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prefijos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serían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denegados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pues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 final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existe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deny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implicito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s-419" sz="1400" dirty="0">
              <a:solidFill>
                <a:schemeClr val="accent4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74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E16205-358E-4B27-A2F7-9F3F26F5E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Criterios de coincidencia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019AF5-0728-4FB7-A7EA-E62F118EC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match as-</a:t>
            </a:r>
            <a:r>
              <a:rPr lang="es-ES" b="1" dirty="0" err="1"/>
              <a:t>path</a:t>
            </a:r>
            <a:r>
              <a:rPr lang="es-ES" b="1" dirty="0"/>
              <a:t> </a:t>
            </a:r>
            <a:r>
              <a:rPr lang="es-ES" dirty="0" err="1"/>
              <a:t>acl-number</a:t>
            </a:r>
            <a:endParaRPr lang="es-ES" dirty="0"/>
          </a:p>
          <a:p>
            <a:r>
              <a:rPr lang="es-ES" b="1" dirty="0"/>
              <a:t>match </a:t>
            </a:r>
            <a:r>
              <a:rPr lang="es-ES" b="1" dirty="0" err="1"/>
              <a:t>community</a:t>
            </a:r>
            <a:r>
              <a:rPr lang="es-ES" b="1" dirty="0"/>
              <a:t> </a:t>
            </a:r>
            <a:r>
              <a:rPr lang="es-ES" dirty="0" err="1"/>
              <a:t>community-list</a:t>
            </a:r>
            <a:endParaRPr lang="es-ES" dirty="0"/>
          </a:p>
          <a:p>
            <a:r>
              <a:rPr lang="es-ES" b="1" dirty="0"/>
              <a:t>match interface </a:t>
            </a:r>
            <a:r>
              <a:rPr lang="es-ES" dirty="0"/>
              <a:t>interface-id</a:t>
            </a:r>
          </a:p>
          <a:p>
            <a:r>
              <a:rPr lang="en-US" b="1" dirty="0"/>
              <a:t>match </a:t>
            </a:r>
            <a:r>
              <a:rPr lang="en-US" b="1" dirty="0" err="1"/>
              <a:t>ip</a:t>
            </a:r>
            <a:r>
              <a:rPr lang="en-US" b="1" dirty="0"/>
              <a:t> address</a:t>
            </a:r>
            <a:r>
              <a:rPr lang="en-US" dirty="0"/>
              <a:t> {</a:t>
            </a:r>
            <a:r>
              <a:rPr lang="en-US" i="1" dirty="0" err="1"/>
              <a:t>acl</a:t>
            </a:r>
            <a:r>
              <a:rPr lang="en-US" i="1" dirty="0"/>
              <a:t>-number</a:t>
            </a:r>
            <a:r>
              <a:rPr lang="en-US" dirty="0"/>
              <a:t> | </a:t>
            </a:r>
            <a:r>
              <a:rPr lang="en-US" i="1" dirty="0" err="1"/>
              <a:t>acl</a:t>
            </a:r>
            <a:r>
              <a:rPr lang="en-US" i="1" dirty="0"/>
              <a:t>-name</a:t>
            </a:r>
            <a:r>
              <a:rPr lang="en-US" dirty="0"/>
              <a:t>}</a:t>
            </a:r>
          </a:p>
          <a:p>
            <a:r>
              <a:rPr lang="en-US" b="1" dirty="0"/>
              <a:t>match</a:t>
            </a:r>
            <a:r>
              <a:rPr lang="en-US" dirty="0"/>
              <a:t> {</a:t>
            </a:r>
            <a:r>
              <a:rPr lang="en-US" dirty="0" err="1"/>
              <a:t>ip</a:t>
            </a:r>
            <a:r>
              <a:rPr lang="en-US" dirty="0"/>
              <a:t> | ipv6} </a:t>
            </a:r>
            <a:r>
              <a:rPr lang="en-US" b="1" dirty="0"/>
              <a:t>address prefix-list</a:t>
            </a:r>
            <a:r>
              <a:rPr lang="en-US" dirty="0"/>
              <a:t> </a:t>
            </a:r>
            <a:r>
              <a:rPr lang="en-US" i="1" dirty="0"/>
              <a:t>prefix-list-name</a:t>
            </a:r>
          </a:p>
          <a:p>
            <a:r>
              <a:rPr lang="es-ES" b="1" dirty="0"/>
              <a:t>match</a:t>
            </a:r>
            <a:r>
              <a:rPr lang="es-ES" dirty="0"/>
              <a:t> </a:t>
            </a:r>
            <a:r>
              <a:rPr lang="es-ES" b="1" dirty="0"/>
              <a:t>local-</a:t>
            </a:r>
            <a:r>
              <a:rPr lang="es-ES" b="1" dirty="0" err="1"/>
              <a:t>preference</a:t>
            </a:r>
            <a:endParaRPr lang="es-ES" b="1" dirty="0"/>
          </a:p>
          <a:p>
            <a:r>
              <a:rPr lang="en-US" b="1" dirty="0"/>
              <a:t>match metric</a:t>
            </a:r>
            <a:r>
              <a:rPr lang="en-US" dirty="0"/>
              <a:t> {</a:t>
            </a:r>
            <a:r>
              <a:rPr lang="en-US" i="1" dirty="0"/>
              <a:t>1-4294967295</a:t>
            </a:r>
            <a:r>
              <a:rPr lang="en-US" dirty="0"/>
              <a:t> | </a:t>
            </a:r>
            <a:r>
              <a:rPr lang="en-US" b="1" dirty="0"/>
              <a:t>external</a:t>
            </a:r>
            <a:r>
              <a:rPr lang="en-US" dirty="0"/>
              <a:t> </a:t>
            </a:r>
            <a:r>
              <a:rPr lang="en-US" i="1" dirty="0"/>
              <a:t>1-4294967295}</a:t>
            </a:r>
            <a:r>
              <a:rPr lang="en-US" dirty="0"/>
              <a:t>[+- </a:t>
            </a:r>
            <a:r>
              <a:rPr lang="en-US" i="1" dirty="0"/>
              <a:t>deviation</a:t>
            </a:r>
            <a:r>
              <a:rPr lang="en-US" dirty="0"/>
              <a:t>]</a:t>
            </a:r>
          </a:p>
          <a:p>
            <a:r>
              <a:rPr lang="es-ES" b="1" dirty="0"/>
              <a:t>match </a:t>
            </a:r>
            <a:r>
              <a:rPr lang="es-ES" b="1" dirty="0" err="1"/>
              <a:t>source-protocol</a:t>
            </a:r>
            <a:r>
              <a:rPr lang="es-ES" dirty="0"/>
              <a:t> {</a:t>
            </a:r>
            <a:r>
              <a:rPr lang="es-ES" dirty="0" err="1"/>
              <a:t>bgp</a:t>
            </a:r>
            <a:r>
              <a:rPr lang="es-ES" dirty="0"/>
              <a:t> </a:t>
            </a:r>
            <a:r>
              <a:rPr lang="es-ES" i="1" dirty="0" err="1"/>
              <a:t>asn</a:t>
            </a:r>
            <a:r>
              <a:rPr lang="es-ES" dirty="0"/>
              <a:t> | </a:t>
            </a:r>
            <a:r>
              <a:rPr lang="es-ES" b="1" dirty="0" err="1"/>
              <a:t>connected</a:t>
            </a:r>
            <a:r>
              <a:rPr lang="es-ES" dirty="0"/>
              <a:t> | </a:t>
            </a:r>
            <a:r>
              <a:rPr lang="es-ES" dirty="0" err="1"/>
              <a:t>eigrp</a:t>
            </a:r>
            <a:r>
              <a:rPr lang="es-ES" dirty="0"/>
              <a:t> </a:t>
            </a:r>
            <a:r>
              <a:rPr lang="es-ES" i="1" dirty="0" err="1"/>
              <a:t>asn</a:t>
            </a:r>
            <a:r>
              <a:rPr lang="es-ES" dirty="0"/>
              <a:t> | </a:t>
            </a:r>
            <a:r>
              <a:rPr lang="es-ES" dirty="0" err="1"/>
              <a:t>ospf</a:t>
            </a:r>
            <a:r>
              <a:rPr lang="es-ES" dirty="0"/>
              <a:t> </a:t>
            </a:r>
            <a:r>
              <a:rPr lang="es-ES" i="1" dirty="0" err="1"/>
              <a:t>process</a:t>
            </a:r>
            <a:r>
              <a:rPr lang="es-ES" i="1" dirty="0"/>
              <a:t>-id</a:t>
            </a:r>
            <a:r>
              <a:rPr lang="es-ES" dirty="0"/>
              <a:t> | </a:t>
            </a:r>
            <a:r>
              <a:rPr lang="es-ES" b="1" dirty="0" err="1"/>
              <a:t>static</a:t>
            </a:r>
            <a:r>
              <a:rPr lang="es-ES" dirty="0"/>
              <a:t>}</a:t>
            </a:r>
          </a:p>
          <a:p>
            <a:r>
              <a:rPr lang="es-ES" b="1" dirty="0"/>
              <a:t>match tag</a:t>
            </a:r>
            <a:r>
              <a:rPr lang="es-ES" dirty="0"/>
              <a:t> </a:t>
            </a:r>
            <a:r>
              <a:rPr lang="es-ES" i="1" dirty="0"/>
              <a:t>tag-</a:t>
            </a:r>
            <a:r>
              <a:rPr lang="es-ES" i="1" dirty="0" err="1"/>
              <a:t>value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8861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C123D4-E0EF-40C8-AF46-5DBCB279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Condiciones múltiples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E683E8-BF70-4B6E-9976-D932402B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 se configuran múltiples variables en un </a:t>
            </a:r>
            <a:r>
              <a:rPr lang="es-ES" i="1" dirty="0"/>
              <a:t>match</a:t>
            </a:r>
            <a:r>
              <a:rPr lang="es-ES" dirty="0"/>
              <a:t> se presupone un operador OR entre ellas: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En cambio si existen varios </a:t>
            </a:r>
            <a:r>
              <a:rPr lang="es-ES" i="1" dirty="0"/>
              <a:t>match</a:t>
            </a:r>
            <a:r>
              <a:rPr lang="es-ES" dirty="0"/>
              <a:t>, se presupone un operador AND entre ellos: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FE35F2A0-C8DA-4DEE-9FD7-E3715F07BFEF}"/>
              </a:ext>
            </a:extLst>
          </p:cNvPr>
          <p:cNvSpPr txBox="1"/>
          <p:nvPr/>
        </p:nvSpPr>
        <p:spPr>
          <a:xfrm>
            <a:off x="2755235" y="2045643"/>
            <a:ext cx="3368842" cy="52322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route-map EJEMPLO permit 10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match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address ACL-1 ACL-2</a:t>
            </a:r>
            <a:endParaRPr lang="es-419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C9BCB08-BC1A-4D94-81BE-5BA4E7FDE867}"/>
              </a:ext>
            </a:extLst>
          </p:cNvPr>
          <p:cNvSpPr txBox="1"/>
          <p:nvPr/>
        </p:nvSpPr>
        <p:spPr>
          <a:xfrm>
            <a:off x="2764534" y="3429000"/>
            <a:ext cx="3359543" cy="73866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route-map EJEMPLO permit 10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match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address ACL-1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match metric 550 +- 50</a:t>
            </a:r>
            <a:endParaRPr lang="es-419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98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74AFA0-8647-4F95-8ABB-9EF170B14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Complejidad de las coincidencias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266D6-B207-4B0E-976D-C48FA176A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 se da un </a:t>
            </a:r>
            <a:r>
              <a:rPr lang="es-ES" i="1" dirty="0" err="1"/>
              <a:t>deny</a:t>
            </a:r>
            <a:r>
              <a:rPr lang="es-ES" dirty="0"/>
              <a:t> en una ACL de un </a:t>
            </a:r>
            <a:r>
              <a:rPr lang="es-ES" dirty="0" err="1"/>
              <a:t>route-map</a:t>
            </a:r>
            <a:r>
              <a:rPr lang="es-ES" dirty="0"/>
              <a:t>, éste supone que hay una ausencia de coincidencia.</a:t>
            </a:r>
          </a:p>
          <a:p>
            <a:r>
              <a:rPr lang="es-ES" dirty="0"/>
              <a:t>Analícese el siguiente ejemplo para el prefijo 172.16.1.0/24: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Al estar el prefijo 172.16.1.0/24 denegado en la </a:t>
            </a:r>
            <a:r>
              <a:rPr lang="es-ES" i="1" dirty="0"/>
              <a:t>ACL-1</a:t>
            </a:r>
            <a:r>
              <a:rPr lang="es-ES" dirty="0"/>
              <a:t>, el </a:t>
            </a:r>
            <a:r>
              <a:rPr lang="es-ES" i="1" dirty="0" err="1"/>
              <a:t>route-map</a:t>
            </a:r>
            <a:r>
              <a:rPr lang="es-ES" i="1" dirty="0"/>
              <a:t> EJEMPLO </a:t>
            </a:r>
            <a:r>
              <a:rPr lang="es-ES" dirty="0"/>
              <a:t>no considera que haya coincidencia y por tanto no se produce el match hasta la sentencia 30.</a:t>
            </a:r>
          </a:p>
          <a:p>
            <a:endParaRPr lang="es-ES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5F50E326-CAF9-4F88-9D6E-657F73555657}"/>
              </a:ext>
            </a:extLst>
          </p:cNvPr>
          <p:cNvSpPr txBox="1"/>
          <p:nvPr/>
        </p:nvSpPr>
        <p:spPr>
          <a:xfrm>
            <a:off x="2675661" y="2619602"/>
            <a:ext cx="3792677" cy="267765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access-list standard ACL-1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deny   172.16.1.0 0.0.0.255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permit 172.16.0.0 0.0.255.255</a:t>
            </a:r>
          </a:p>
          <a:p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route-map EJEMPLO permit 10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match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address ACL-1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route-map EJEMPLO deny 20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match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address ACL-1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route-map EJEMPLO permit 30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set metric 20</a:t>
            </a:r>
            <a:endParaRPr lang="es-419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06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598D6C-9C5A-4264-8ED2-E305D971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Acciones opcionales principales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D98773-819D-4FEA-AB32-481362C8D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set as-path prepend</a:t>
            </a:r>
            <a:r>
              <a:rPr lang="en-US" dirty="0"/>
              <a:t> {</a:t>
            </a:r>
            <a:r>
              <a:rPr lang="en-US" i="1" dirty="0"/>
              <a:t>as-number-pattern</a:t>
            </a:r>
            <a:r>
              <a:rPr lang="en-US" dirty="0"/>
              <a:t> | </a:t>
            </a:r>
            <a:r>
              <a:rPr lang="en-US" b="1" dirty="0"/>
              <a:t>last-as</a:t>
            </a:r>
            <a:r>
              <a:rPr lang="en-US" dirty="0"/>
              <a:t> </a:t>
            </a:r>
            <a:r>
              <a:rPr lang="en-US" i="1" dirty="0"/>
              <a:t>1-10</a:t>
            </a:r>
            <a:r>
              <a:rPr lang="en-US" dirty="0"/>
              <a:t>}</a:t>
            </a:r>
          </a:p>
          <a:p>
            <a:r>
              <a:rPr lang="en-US" b="1" dirty="0"/>
              <a:t>set </a:t>
            </a:r>
            <a:r>
              <a:rPr lang="en-US" b="1" dirty="0" err="1"/>
              <a:t>ip</a:t>
            </a:r>
            <a:r>
              <a:rPr lang="en-US" b="1" dirty="0"/>
              <a:t> next-hop</a:t>
            </a:r>
            <a:r>
              <a:rPr lang="en-US" dirty="0"/>
              <a:t> {</a:t>
            </a:r>
            <a:r>
              <a:rPr lang="en-US" i="1" dirty="0" err="1"/>
              <a:t>ip</a:t>
            </a:r>
            <a:r>
              <a:rPr lang="en-US" i="1" dirty="0"/>
              <a:t>-address</a:t>
            </a:r>
            <a:r>
              <a:rPr lang="en-US" dirty="0"/>
              <a:t> | </a:t>
            </a:r>
            <a:r>
              <a:rPr lang="en-US" b="1" dirty="0"/>
              <a:t>peer-address</a:t>
            </a:r>
            <a:r>
              <a:rPr lang="en-US" dirty="0"/>
              <a:t> | </a:t>
            </a:r>
            <a:r>
              <a:rPr lang="en-US" b="1" dirty="0"/>
              <a:t>self</a:t>
            </a:r>
            <a:r>
              <a:rPr lang="en-US" dirty="0"/>
              <a:t>}</a:t>
            </a:r>
          </a:p>
          <a:p>
            <a:r>
              <a:rPr lang="es-ES" b="1" dirty="0"/>
              <a:t>set local-</a:t>
            </a:r>
            <a:r>
              <a:rPr lang="es-ES" b="1" dirty="0" err="1"/>
              <a:t>preference</a:t>
            </a:r>
            <a:r>
              <a:rPr lang="es-ES" dirty="0"/>
              <a:t> </a:t>
            </a:r>
            <a:r>
              <a:rPr lang="es-ES" i="1" dirty="0"/>
              <a:t>0-4294967295</a:t>
            </a:r>
            <a:endParaRPr lang="en-US" i="1" dirty="0"/>
          </a:p>
          <a:p>
            <a:r>
              <a:rPr lang="en-US" b="1" dirty="0"/>
              <a:t>set metric</a:t>
            </a:r>
            <a:r>
              <a:rPr lang="en-US" dirty="0"/>
              <a:t> {</a:t>
            </a:r>
            <a:r>
              <a:rPr lang="en-US" b="1" dirty="0"/>
              <a:t>+</a:t>
            </a:r>
            <a:r>
              <a:rPr lang="en-US" i="1" dirty="0"/>
              <a:t>value</a:t>
            </a:r>
            <a:r>
              <a:rPr lang="en-US" dirty="0"/>
              <a:t> | </a:t>
            </a:r>
            <a:r>
              <a:rPr lang="en-US" b="1" dirty="0"/>
              <a:t>-</a:t>
            </a:r>
            <a:r>
              <a:rPr lang="en-US" i="1" dirty="0"/>
              <a:t>value</a:t>
            </a:r>
            <a:r>
              <a:rPr lang="en-US" dirty="0"/>
              <a:t> | </a:t>
            </a:r>
            <a:r>
              <a:rPr lang="en-US" i="1" dirty="0"/>
              <a:t>value</a:t>
            </a:r>
            <a:r>
              <a:rPr lang="en-US" dirty="0"/>
              <a:t>}</a:t>
            </a:r>
          </a:p>
          <a:p>
            <a:r>
              <a:rPr lang="es-ES" b="1" dirty="0"/>
              <a:t>set </a:t>
            </a:r>
            <a:r>
              <a:rPr lang="es-ES" b="1" dirty="0" err="1"/>
              <a:t>origin</a:t>
            </a:r>
            <a:r>
              <a:rPr lang="es-ES" dirty="0"/>
              <a:t> {</a:t>
            </a:r>
            <a:r>
              <a:rPr lang="es-ES" b="1" dirty="0" err="1"/>
              <a:t>igp</a:t>
            </a:r>
            <a:r>
              <a:rPr lang="es-ES" dirty="0"/>
              <a:t> | </a:t>
            </a:r>
            <a:r>
              <a:rPr lang="es-ES" b="1" dirty="0"/>
              <a:t>incomplete</a:t>
            </a:r>
            <a:r>
              <a:rPr lang="es-ES" dirty="0"/>
              <a:t>}</a:t>
            </a:r>
            <a:endParaRPr lang="en-US" dirty="0"/>
          </a:p>
          <a:p>
            <a:r>
              <a:rPr lang="es-ES" b="1" dirty="0"/>
              <a:t>set tag</a:t>
            </a:r>
            <a:r>
              <a:rPr lang="es-ES" dirty="0"/>
              <a:t> </a:t>
            </a:r>
            <a:r>
              <a:rPr lang="es-ES" i="1" dirty="0"/>
              <a:t>tag-</a:t>
            </a:r>
            <a:r>
              <a:rPr lang="es-ES" i="1" dirty="0" err="1"/>
              <a:t>value</a:t>
            </a:r>
            <a:endParaRPr lang="en-US" i="1" dirty="0"/>
          </a:p>
          <a:p>
            <a:r>
              <a:rPr lang="es-ES" b="1" dirty="0"/>
              <a:t>set </a:t>
            </a:r>
            <a:r>
              <a:rPr lang="es-ES" b="1" dirty="0" err="1"/>
              <a:t>weight</a:t>
            </a:r>
            <a:r>
              <a:rPr lang="es-ES" dirty="0"/>
              <a:t> </a:t>
            </a:r>
            <a:r>
              <a:rPr lang="es-ES" i="1" dirty="0"/>
              <a:t>0-65535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97184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EFDBFF-50E8-4468-B3EF-D8C0C564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Comando </a:t>
            </a:r>
            <a:r>
              <a:rPr lang="es-ES" i="1" dirty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9D8349-5694-4079-AD6F-4F2BD74D9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 comportamiento normal de un </a:t>
            </a:r>
            <a:r>
              <a:rPr lang="es-ES" dirty="0" err="1"/>
              <a:t>route-map</a:t>
            </a:r>
            <a:r>
              <a:rPr lang="es-ES" dirty="0"/>
              <a:t> es el de detener el procesamiento tras realizar las acciones por la ocurrencia de una coincidencia.</a:t>
            </a:r>
          </a:p>
          <a:p>
            <a:r>
              <a:rPr lang="es-ES" dirty="0"/>
              <a:t>Esto se puede evitar con el comando 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continue.</a:t>
            </a:r>
          </a:p>
          <a:p>
            <a:r>
              <a:rPr lang="es-ES" dirty="0"/>
              <a:t>¿Hasta donde llegaría el host 192.168.1.1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   en el </a:t>
            </a:r>
            <a:r>
              <a:rPr lang="es-ES" dirty="0" err="1"/>
              <a:t>route-map</a:t>
            </a:r>
            <a:r>
              <a:rPr lang="es-ES" dirty="0"/>
              <a:t> EJEMPLO?</a:t>
            </a:r>
          </a:p>
          <a:p>
            <a:pPr marL="0" indent="0">
              <a:buNone/>
            </a:pPr>
            <a:r>
              <a:rPr lang="es-ES" dirty="0"/>
              <a:t>   Se pararía tras el número de secuencia 20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   por no disponer éste de 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s-ES" dirty="0"/>
              <a:t>.</a:t>
            </a:r>
          </a:p>
          <a:p>
            <a:r>
              <a:rPr lang="es-ES" dirty="0"/>
              <a:t>Este comando añade mucha complejidad 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   en la resolución de problemas de los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   </a:t>
            </a:r>
            <a:r>
              <a:rPr lang="es-ES" dirty="0" err="1"/>
              <a:t>route-maps</a:t>
            </a:r>
            <a:r>
              <a:rPr lang="es-ES" dirty="0"/>
              <a:t> y por ello se usa poco.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BC4E1280-0609-47C2-BB4C-C4D83C756203}"/>
              </a:ext>
            </a:extLst>
          </p:cNvPr>
          <p:cNvSpPr txBox="1"/>
          <p:nvPr/>
        </p:nvSpPr>
        <p:spPr>
          <a:xfrm>
            <a:off x="5127370" y="2511315"/>
            <a:ext cx="3792677" cy="389337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access-list standard ACL-1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permit 192.168.1.1 0.0.0.0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permit 172.16.0.0 0.0.255.255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access-list standard ACL-2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permit 192.168.1.1 0.0.0.0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permit 172.31.0.0 0.0.255.255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route-map 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EJEMPLO</a:t>
            </a:r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permit 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match </a:t>
            </a:r>
            <a:r>
              <a:rPr lang="en-US" sz="1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address ACL-1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set metric 20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route-map 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EJEMPLO</a:t>
            </a:r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permit 20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match </a:t>
            </a:r>
            <a:r>
              <a:rPr lang="en-US" sz="1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address ACL-2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set </a:t>
            </a:r>
            <a:r>
              <a:rPr lang="en-US" sz="1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next-hop 10.12.1.1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route-map 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EJEMPLO</a:t>
            </a:r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permit 30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set </a:t>
            </a:r>
            <a:r>
              <a:rPr lang="en-US" sz="1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next-hop 10.13.1.3</a:t>
            </a:r>
            <a:endParaRPr lang="es-419" sz="1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20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Un </a:t>
            </a:r>
            <a:r>
              <a:rPr lang="es-ES" dirty="0" err="1"/>
              <a:t>router</a:t>
            </a:r>
            <a:r>
              <a:rPr lang="es-ES" dirty="0"/>
              <a:t> Cisco puede proporcionar funciones básicas de filtrado de tráfico mediante el uso de </a:t>
            </a:r>
            <a:r>
              <a:rPr lang="es-ES" dirty="0" err="1"/>
              <a:t>ACLs</a:t>
            </a:r>
            <a:r>
              <a:rPr lang="es-ES" dirty="0"/>
              <a:t>.</a:t>
            </a:r>
          </a:p>
          <a:p>
            <a:r>
              <a:rPr lang="es-ES" dirty="0"/>
              <a:t>ACL = lista secuencial de </a:t>
            </a:r>
            <a:r>
              <a:rPr lang="es-ES" dirty="0" err="1"/>
              <a:t>ACEs</a:t>
            </a:r>
            <a:r>
              <a:rPr lang="es-ES" dirty="0"/>
              <a:t> (Entradas de Control de Acceso = declaraciones de permiso o denegación) que se aplican a direcciones, protocolos o interfaces.</a:t>
            </a:r>
          </a:p>
          <a:p>
            <a:r>
              <a:rPr lang="es-ES" dirty="0"/>
              <a:t>Una ACL se puede considerar como un script de configuración del </a:t>
            </a:r>
            <a:r>
              <a:rPr lang="es-ES" dirty="0" err="1"/>
              <a:t>router</a:t>
            </a:r>
            <a:r>
              <a:rPr lang="es-ES" dirty="0"/>
              <a:t> que controla si el </a:t>
            </a:r>
            <a:r>
              <a:rPr lang="es-ES" dirty="0" err="1"/>
              <a:t>router</a:t>
            </a:r>
            <a:r>
              <a:rPr lang="es-ES" dirty="0"/>
              <a:t> permite o deniega el paso de Información.</a:t>
            </a:r>
          </a:p>
          <a:p>
            <a:r>
              <a:rPr lang="es-ES" dirty="0"/>
              <a:t>Permite </a:t>
            </a:r>
            <a:r>
              <a:rPr lang="es-ES" b="1" dirty="0"/>
              <a:t>declarar un tipo de tráfico </a:t>
            </a:r>
            <a:r>
              <a:rPr lang="es-ES" dirty="0"/>
              <a:t>concreto para luego cribar dicho tráfico en una interfaz, en el intercambio de actualizaciones de enrutamiento u otro.</a:t>
            </a:r>
          </a:p>
          <a:p>
            <a:pPr lvl="1"/>
            <a:r>
              <a:rPr lang="es-ES" dirty="0"/>
              <a:t>Lo más habitual es usar las </a:t>
            </a:r>
            <a:r>
              <a:rPr lang="es-ES" dirty="0" err="1"/>
              <a:t>ACLs</a:t>
            </a:r>
            <a:r>
              <a:rPr lang="es-ES" dirty="0"/>
              <a:t> para </a:t>
            </a:r>
            <a:r>
              <a:rPr lang="es-ES" b="1" dirty="0"/>
              <a:t>permitir/denegar el paso de paquetes </a:t>
            </a:r>
            <a:r>
              <a:rPr lang="es-ES" dirty="0"/>
              <a:t>a través de las interfaces.</a:t>
            </a:r>
          </a:p>
          <a:p>
            <a:pPr lvl="1"/>
            <a:r>
              <a:rPr lang="es-ES" dirty="0"/>
              <a:t>No obstante, también se pueden utilizar en el </a:t>
            </a:r>
            <a:r>
              <a:rPr lang="es-ES" b="1" dirty="0"/>
              <a:t>filtrado de las actualizaciones de enrutamiento</a:t>
            </a:r>
            <a:r>
              <a:rPr lang="es-ES" dirty="0"/>
              <a:t> mediante las </a:t>
            </a:r>
            <a:r>
              <a:rPr lang="es-ES" i="1" dirty="0"/>
              <a:t>listas de distribución</a:t>
            </a:r>
            <a:r>
              <a:rPr lang="es-ES" dirty="0"/>
              <a:t> u otros.</a:t>
            </a:r>
          </a:p>
          <a:p>
            <a:r>
              <a:rPr lang="es-ES" dirty="0"/>
              <a:t>Esta parte introduce al filtrado de paquetes. Posteriormente, en la tercera parte, se tratará el filtrado de actualizaciones de enrutamiento.</a:t>
            </a:r>
          </a:p>
        </p:txBody>
      </p:sp>
    </p:spTree>
    <p:extLst>
      <p:ext uri="{BB962C8B-B14F-4D97-AF65-F5344CB8AC3E}">
        <p14:creationId xmlns:p14="http://schemas.microsoft.com/office/powerpoint/2010/main" val="359867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FORMA DE TRABAJO, TIPOS Y 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Formas de trabajo:</a:t>
            </a:r>
          </a:p>
          <a:p>
            <a:pPr lvl="1"/>
            <a:r>
              <a:rPr lang="es-ES" dirty="0" err="1"/>
              <a:t>ACLs</a:t>
            </a:r>
            <a:r>
              <a:rPr lang="es-ES" dirty="0"/>
              <a:t> </a:t>
            </a:r>
            <a:r>
              <a:rPr lang="es-ES" b="1" dirty="0"/>
              <a:t>Entrantes</a:t>
            </a:r>
            <a:r>
              <a:rPr lang="es-ES" dirty="0"/>
              <a:t>: los paquetes se procesan antes del enrutamiento.</a:t>
            </a:r>
          </a:p>
          <a:p>
            <a:pPr lvl="1"/>
            <a:r>
              <a:rPr lang="es-ES" dirty="0" err="1"/>
              <a:t>ACLs</a:t>
            </a:r>
            <a:r>
              <a:rPr lang="es-ES" dirty="0"/>
              <a:t> </a:t>
            </a:r>
            <a:r>
              <a:rPr lang="es-ES" b="1" dirty="0"/>
              <a:t>Salientes</a:t>
            </a:r>
            <a:r>
              <a:rPr lang="es-ES" dirty="0"/>
              <a:t>: los paquetes se procesan justo antes de llegar a la interfaz de salida, después de haber sido enrutados.</a:t>
            </a:r>
          </a:p>
          <a:p>
            <a:r>
              <a:rPr lang="es-ES" dirty="0"/>
              <a:t>Tipos:</a:t>
            </a:r>
          </a:p>
          <a:p>
            <a:pPr lvl="1"/>
            <a:r>
              <a:rPr lang="es-ES" dirty="0"/>
              <a:t>ACL </a:t>
            </a:r>
            <a:r>
              <a:rPr lang="es-ES" b="1" dirty="0"/>
              <a:t>Estándar</a:t>
            </a:r>
            <a:r>
              <a:rPr lang="es-ES" dirty="0"/>
              <a:t>: filtran los paquetes basándose en la dirección de origen.</a:t>
            </a:r>
          </a:p>
          <a:p>
            <a:pPr lvl="1"/>
            <a:r>
              <a:rPr lang="es-ES" dirty="0"/>
              <a:t>ACL </a:t>
            </a:r>
            <a:r>
              <a:rPr lang="es-ES" b="1" dirty="0"/>
              <a:t>Extendida</a:t>
            </a:r>
            <a:r>
              <a:rPr lang="es-ES" dirty="0"/>
              <a:t>: filtran los paquetes basándose en:</a:t>
            </a:r>
          </a:p>
          <a:p>
            <a:pPr lvl="2"/>
            <a:r>
              <a:rPr lang="es-ES" dirty="0"/>
              <a:t>Direcciones </a:t>
            </a:r>
            <a:r>
              <a:rPr lang="es-ES" dirty="0" err="1"/>
              <a:t>IPs</a:t>
            </a:r>
            <a:r>
              <a:rPr lang="es-ES" dirty="0"/>
              <a:t> de origen y destino.</a:t>
            </a:r>
          </a:p>
          <a:p>
            <a:pPr lvl="2"/>
            <a:r>
              <a:rPr lang="es-ES" dirty="0"/>
              <a:t>Puertos de origen y destino.</a:t>
            </a:r>
          </a:p>
          <a:p>
            <a:pPr lvl="2"/>
            <a:r>
              <a:rPr lang="es-ES" dirty="0"/>
              <a:t>Diversos aspectos de los protocolos (tipo, número,…)</a:t>
            </a:r>
          </a:p>
          <a:p>
            <a:r>
              <a:rPr lang="es-ES" dirty="0"/>
              <a:t>Para referenciar a una ACL se pueden utilizar número o nombres:</a:t>
            </a:r>
          </a:p>
          <a:p>
            <a:pPr lvl="1"/>
            <a:r>
              <a:rPr lang="es-ES" dirty="0" err="1"/>
              <a:t>ACLs</a:t>
            </a:r>
            <a:r>
              <a:rPr lang="es-ES" dirty="0"/>
              <a:t> </a:t>
            </a:r>
            <a:r>
              <a:rPr lang="es-ES" b="1" dirty="0"/>
              <a:t>Numeradas</a:t>
            </a:r>
            <a:r>
              <a:rPr lang="es-ES" dirty="0"/>
              <a:t>:</a:t>
            </a:r>
          </a:p>
          <a:p>
            <a:pPr lvl="2"/>
            <a:r>
              <a:rPr lang="es-ES" dirty="0"/>
              <a:t>Las estándar se enumeran con algún número del intervalo [1,99] </a:t>
            </a:r>
            <a:r>
              <a:rPr lang="es-ES" dirty="0" err="1"/>
              <a:t>ó</a:t>
            </a:r>
            <a:r>
              <a:rPr lang="es-ES" dirty="0"/>
              <a:t> [1300,1999].</a:t>
            </a:r>
          </a:p>
          <a:p>
            <a:pPr lvl="2"/>
            <a:r>
              <a:rPr lang="es-ES" dirty="0"/>
              <a:t>Las extendidas usan un número perteneciente a [100,199] </a:t>
            </a:r>
            <a:r>
              <a:rPr lang="es-ES" dirty="0" err="1"/>
              <a:t>ó</a:t>
            </a:r>
            <a:r>
              <a:rPr lang="es-ES" dirty="0"/>
              <a:t> [2000,2699].</a:t>
            </a:r>
          </a:p>
          <a:p>
            <a:pPr lvl="1"/>
            <a:r>
              <a:rPr lang="es-ES" dirty="0" err="1"/>
              <a:t>ACLs</a:t>
            </a:r>
            <a:r>
              <a:rPr lang="es-ES" dirty="0"/>
              <a:t> </a:t>
            </a:r>
            <a:r>
              <a:rPr lang="es-ES" b="1" dirty="0"/>
              <a:t>con nombre</a:t>
            </a:r>
            <a:r>
              <a:rPr lang="es-ES" dirty="0"/>
              <a:t>:</a:t>
            </a:r>
          </a:p>
          <a:p>
            <a:pPr lvl="2"/>
            <a:r>
              <a:rPr lang="es-ES" dirty="0"/>
              <a:t>Los nombres se escriben normalmente en mayúsculas.</a:t>
            </a:r>
          </a:p>
          <a:p>
            <a:pPr lvl="2"/>
            <a:r>
              <a:rPr lang="es-ES" dirty="0"/>
              <a:t>Comienzan con una letra y no llevan espacios ni signos de puntuación.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8FF76F8-31CB-41AA-A450-53BCAF21E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622" y="2278882"/>
            <a:ext cx="3749365" cy="6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2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Los paquetes se comprueban en el orden en el que las </a:t>
            </a:r>
            <a:r>
              <a:rPr lang="es-ES" dirty="0" err="1"/>
              <a:t>ACEs</a:t>
            </a:r>
            <a:r>
              <a:rPr lang="es-ES" dirty="0"/>
              <a:t> fueron introducidas (se debe ser cuidadoso con el orden).</a:t>
            </a:r>
          </a:p>
          <a:p>
            <a:r>
              <a:rPr lang="es-ES" dirty="0"/>
              <a:t>Si hay coincidencia con alguna sentencia de la ACL, el paquete se permite/deniega (según se exprese en la sentencia) y no se comprueban el resto de </a:t>
            </a:r>
            <a:r>
              <a:rPr lang="es-ES" dirty="0" err="1"/>
              <a:t>ACLs</a:t>
            </a:r>
            <a:r>
              <a:rPr lang="es-ES" dirty="0"/>
              <a:t>.</a:t>
            </a:r>
          </a:p>
          <a:p>
            <a:r>
              <a:rPr lang="es-ES" dirty="0"/>
              <a:t>Si no hay coincidencia se DESCARTA: la última declaración ACE de una ACL es siempre una denegación implícita y oculta que bloquea todo el tráfico.</a:t>
            </a:r>
          </a:p>
          <a:p>
            <a:r>
              <a:rPr lang="es-ES" dirty="0"/>
              <a:t>Una ACL se puede aplicar a varias interfaces.</a:t>
            </a:r>
          </a:p>
          <a:p>
            <a:r>
              <a:rPr lang="es-ES" dirty="0"/>
              <a:t>Cada protocolo, dirección o interfaz sólo pueden tener una ACL.</a:t>
            </a:r>
          </a:p>
          <a:p>
            <a:r>
              <a:rPr lang="es-ES" dirty="0"/>
              <a:t>Normas de colocación:</a:t>
            </a:r>
          </a:p>
          <a:p>
            <a:pPr lvl="1"/>
            <a:r>
              <a:rPr lang="es-ES" dirty="0"/>
              <a:t>Extendidas: se colocan lo más cerca posible del origen.</a:t>
            </a:r>
          </a:p>
          <a:p>
            <a:pPr lvl="1"/>
            <a:r>
              <a:rPr lang="es-ES" dirty="0"/>
              <a:t>Estándar: se colocan lo más cerca del destino posible.</a:t>
            </a:r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097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CONFIGURACIÓN – ACL Estándar Numerada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s-ES" sz="1900" dirty="0">
                <a:latin typeface="Courier New" pitchFamily="49"/>
                <a:ea typeface="Arial Unicode MS" pitchFamily="2"/>
                <a:cs typeface="Mangal" pitchFamily="2"/>
              </a:rPr>
              <a:t>R(</a:t>
            </a:r>
            <a:r>
              <a:rPr lang="es-ES" sz="1900" dirty="0" err="1">
                <a:latin typeface="Courier New" pitchFamily="49"/>
                <a:ea typeface="Arial Unicode MS" pitchFamily="2"/>
                <a:cs typeface="Mangal" pitchFamily="2"/>
              </a:rPr>
              <a:t>config</a:t>
            </a:r>
            <a:r>
              <a:rPr lang="es-ES" sz="1900" dirty="0">
                <a:latin typeface="Courier New" pitchFamily="49"/>
                <a:ea typeface="Arial Unicode MS" pitchFamily="2"/>
                <a:cs typeface="Mangal" pitchFamily="2"/>
              </a:rPr>
              <a:t>)# </a:t>
            </a:r>
            <a:r>
              <a:rPr lang="es-ES" sz="1900" b="1" dirty="0" err="1">
                <a:latin typeface="Courier New" pitchFamily="49"/>
                <a:ea typeface="Arial Unicode MS" pitchFamily="2"/>
                <a:cs typeface="Mangal" pitchFamily="2"/>
              </a:rPr>
              <a:t>access-list</a:t>
            </a:r>
            <a:r>
              <a:rPr lang="es-ES" sz="1900" dirty="0">
                <a:latin typeface="Courier New" pitchFamily="49"/>
                <a:ea typeface="Arial Unicode MS" pitchFamily="2"/>
                <a:cs typeface="Mangal" pitchFamily="2"/>
              </a:rPr>
              <a:t> número-lista-acceso  {</a:t>
            </a:r>
            <a:r>
              <a:rPr lang="es-ES" sz="1900" b="1" dirty="0" err="1">
                <a:latin typeface="Courier New" pitchFamily="49"/>
                <a:ea typeface="Arial Unicode MS" pitchFamily="2"/>
                <a:cs typeface="Mangal" pitchFamily="2"/>
              </a:rPr>
              <a:t>permit</a:t>
            </a:r>
            <a:r>
              <a:rPr lang="es-ES" sz="1900" b="1" dirty="0">
                <a:latin typeface="Courier New" pitchFamily="49"/>
                <a:ea typeface="Arial Unicode MS" pitchFamily="2"/>
                <a:cs typeface="Mangal" pitchFamily="2"/>
              </a:rPr>
              <a:t> | </a:t>
            </a:r>
            <a:r>
              <a:rPr lang="es-ES" sz="1900" b="1" dirty="0" err="1">
                <a:latin typeface="Courier New" pitchFamily="49"/>
                <a:ea typeface="Arial Unicode MS" pitchFamily="2"/>
                <a:cs typeface="Mangal" pitchFamily="2"/>
              </a:rPr>
              <a:t>deny</a:t>
            </a:r>
            <a:r>
              <a:rPr lang="es-ES" sz="1900" b="1" dirty="0">
                <a:latin typeface="Courier New" pitchFamily="49"/>
                <a:ea typeface="Arial Unicode MS" pitchFamily="2"/>
                <a:cs typeface="Mangal" pitchFamily="2"/>
              </a:rPr>
              <a:t> | </a:t>
            </a:r>
            <a:r>
              <a:rPr lang="es-ES" sz="1900" b="1" dirty="0" err="1">
                <a:latin typeface="Courier New" pitchFamily="49"/>
                <a:ea typeface="Arial Unicode MS" pitchFamily="2"/>
                <a:cs typeface="Mangal" pitchFamily="2"/>
              </a:rPr>
              <a:t>remark</a:t>
            </a:r>
            <a:r>
              <a:rPr lang="es-ES" sz="1900" dirty="0">
                <a:latin typeface="Courier New" pitchFamily="49"/>
                <a:ea typeface="Arial Unicode MS" pitchFamily="2"/>
                <a:cs typeface="Mangal" pitchFamily="2"/>
              </a:rPr>
              <a:t>} origen [</a:t>
            </a:r>
            <a:r>
              <a:rPr lang="es-ES" sz="1900" dirty="0" err="1">
                <a:latin typeface="Courier New" pitchFamily="49"/>
                <a:ea typeface="Arial Unicode MS" pitchFamily="2"/>
                <a:cs typeface="Mangal" pitchFamily="2"/>
              </a:rPr>
              <a:t>wildcard</a:t>
            </a:r>
            <a:r>
              <a:rPr lang="es-ES" sz="1900" dirty="0">
                <a:latin typeface="Courier New" pitchFamily="49"/>
                <a:ea typeface="Arial Unicode MS" pitchFamily="2"/>
                <a:cs typeface="Mangal" pitchFamily="2"/>
              </a:rPr>
              <a:t> origen] [</a:t>
            </a:r>
            <a:r>
              <a:rPr lang="es-ES" sz="1900" b="1" dirty="0">
                <a:latin typeface="Courier New" pitchFamily="49"/>
                <a:ea typeface="Arial Unicode MS" pitchFamily="2"/>
                <a:cs typeface="Mangal" pitchFamily="2"/>
              </a:rPr>
              <a:t>log</a:t>
            </a:r>
            <a:r>
              <a:rPr lang="es-ES" sz="1900" dirty="0">
                <a:latin typeface="Courier New" pitchFamily="49"/>
                <a:ea typeface="Arial Unicode MS" pitchFamily="2"/>
                <a:cs typeface="Mangal" pitchFamily="2"/>
              </a:rPr>
              <a:t>]</a:t>
            </a:r>
          </a:p>
          <a:p>
            <a:pPr marL="0" lvl="0" indent="0">
              <a:buNone/>
            </a:pPr>
            <a:endParaRPr lang="es-ES" sz="1800" dirty="0">
              <a:latin typeface="Courier New" pitchFamily="49"/>
            </a:endParaRPr>
          </a:p>
          <a:p>
            <a:pPr marL="0" lvl="0" indent="0">
              <a:buNone/>
            </a:pPr>
            <a:endParaRPr lang="es-ES" sz="1800" dirty="0">
              <a:latin typeface="Courier New" pitchFamily="49"/>
            </a:endParaRPr>
          </a:p>
          <a:p>
            <a:pPr marL="0" lvl="0" indent="0">
              <a:buNone/>
            </a:pPr>
            <a:endParaRPr lang="es-ES" sz="1800" dirty="0">
              <a:latin typeface="Courier New" pitchFamily="49"/>
            </a:endParaRPr>
          </a:p>
          <a:p>
            <a:pPr marL="0" lvl="0" indent="0">
              <a:buNone/>
            </a:pPr>
            <a:endParaRPr lang="es-ES" sz="1800" dirty="0">
              <a:latin typeface="Courier New" pitchFamily="49"/>
            </a:endParaRPr>
          </a:p>
          <a:p>
            <a:pPr marL="0" lvl="0" indent="0">
              <a:buNone/>
            </a:pPr>
            <a:endParaRPr lang="es-ES" sz="1800" dirty="0">
              <a:latin typeface="Courier New" pitchFamily="49"/>
            </a:endParaRPr>
          </a:p>
          <a:p>
            <a:pPr marL="0" lvl="0" indent="0">
              <a:buNone/>
            </a:pPr>
            <a:endParaRPr lang="es-ES" sz="1800" dirty="0">
              <a:latin typeface="Courier New" pitchFamily="49"/>
            </a:endParaRPr>
          </a:p>
          <a:p>
            <a:pPr marL="0" lvl="0" indent="0">
              <a:buNone/>
            </a:pPr>
            <a:endParaRPr lang="es-ES" sz="1800" dirty="0">
              <a:latin typeface="Courier New" pitchFamily="49"/>
            </a:endParaRPr>
          </a:p>
          <a:p>
            <a:pPr marL="0" lvl="0" indent="0">
              <a:buNone/>
            </a:pPr>
            <a:endParaRPr lang="es-ES" sz="1800" dirty="0">
              <a:latin typeface="Courier New" pitchFamily="49"/>
            </a:endParaRPr>
          </a:p>
          <a:p>
            <a:pPr marL="0" lvl="0" indent="0">
              <a:buNone/>
            </a:pPr>
            <a:endParaRPr lang="es-ES" sz="1800" dirty="0">
              <a:latin typeface="Courier New" pitchFamily="49"/>
            </a:endParaRPr>
          </a:p>
          <a:p>
            <a:pPr lvl="0">
              <a:buSzPct val="100000"/>
              <a:buFont typeface="Helvetica 55 Roman" pitchFamily="2"/>
              <a:buChar char="•"/>
            </a:pPr>
            <a:r>
              <a:rPr lang="es-ES" dirty="0"/>
              <a:t>Modificando una ACL numerada:</a:t>
            </a:r>
          </a:p>
          <a:p>
            <a:pPr lvl="1">
              <a:lnSpc>
                <a:spcPct val="100000"/>
              </a:lnSpc>
              <a:buSzPct val="100000"/>
            </a:pPr>
            <a:r>
              <a:rPr lang="es-ES" sz="1900" dirty="0"/>
              <a:t>Para eliminar una ACL numerada se utiliza:</a:t>
            </a:r>
          </a:p>
          <a:p>
            <a:pPr marL="342900" lvl="1" indent="0" hangingPunct="0">
              <a:spcBef>
                <a:spcPts val="799"/>
              </a:spcBef>
              <a:buNone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s-ES" sz="1900" dirty="0">
                <a:latin typeface="Courier New" pitchFamily="49"/>
                <a:ea typeface="Arial Unicode MS" pitchFamily="2"/>
                <a:cs typeface="Mangal" pitchFamily="2"/>
              </a:rPr>
              <a:t>R(</a:t>
            </a:r>
            <a:r>
              <a:rPr lang="es-ES" sz="1900" dirty="0" err="1">
                <a:latin typeface="Courier New" pitchFamily="49"/>
                <a:ea typeface="Arial Unicode MS" pitchFamily="2"/>
                <a:cs typeface="Mangal" pitchFamily="2"/>
              </a:rPr>
              <a:t>config</a:t>
            </a:r>
            <a:r>
              <a:rPr lang="es-ES" sz="1900" dirty="0">
                <a:latin typeface="Courier New" pitchFamily="49"/>
                <a:ea typeface="Arial Unicode MS" pitchFamily="2"/>
                <a:cs typeface="Mangal" pitchFamily="2"/>
              </a:rPr>
              <a:t>)# </a:t>
            </a:r>
            <a:r>
              <a:rPr lang="es-ES" sz="1900" b="1" dirty="0">
                <a:latin typeface="Courier New" pitchFamily="49"/>
                <a:ea typeface="Arial Unicode MS" pitchFamily="2"/>
                <a:cs typeface="Mangal" pitchFamily="2"/>
              </a:rPr>
              <a:t>no </a:t>
            </a:r>
            <a:r>
              <a:rPr lang="es-ES" sz="1900" b="1" dirty="0" err="1">
                <a:latin typeface="Courier New" pitchFamily="49"/>
                <a:ea typeface="Arial Unicode MS" pitchFamily="2"/>
                <a:cs typeface="Mangal" pitchFamily="2"/>
              </a:rPr>
              <a:t>access-list</a:t>
            </a:r>
            <a:r>
              <a:rPr lang="es-ES" sz="1900" b="1" dirty="0">
                <a:latin typeface="Courier New" pitchFamily="49"/>
                <a:ea typeface="Arial Unicode MS" pitchFamily="2"/>
                <a:cs typeface="Mangal" pitchFamily="2"/>
              </a:rPr>
              <a:t> </a:t>
            </a:r>
            <a:r>
              <a:rPr lang="es-ES" sz="1900" dirty="0" err="1">
                <a:latin typeface="Courier New" pitchFamily="49"/>
                <a:ea typeface="Arial Unicode MS" pitchFamily="2"/>
                <a:cs typeface="Mangal" pitchFamily="2"/>
              </a:rPr>
              <a:t>access-list-number</a:t>
            </a:r>
            <a:endParaRPr lang="es-ES" sz="1900" dirty="0">
              <a:latin typeface="Courier New" pitchFamily="49"/>
              <a:ea typeface="Arial Unicode MS" pitchFamily="2"/>
              <a:cs typeface="Mangal" pitchFamily="2"/>
            </a:endParaRPr>
          </a:p>
          <a:p>
            <a:pPr lvl="1">
              <a:lnSpc>
                <a:spcPct val="100000"/>
              </a:lnSpc>
              <a:buSzPct val="100000"/>
            </a:pPr>
            <a:r>
              <a:rPr lang="es-ES" dirty="0"/>
              <a:t>Para modificarla se debe eliminar primero y después rehacer.</a:t>
            </a:r>
          </a:p>
          <a:p>
            <a:pPr lvl="1">
              <a:lnSpc>
                <a:spcPct val="100000"/>
              </a:lnSpc>
              <a:buSzPct val="100000"/>
            </a:pPr>
            <a:r>
              <a:rPr lang="es-ES" dirty="0"/>
              <a:t>Se recomienda tener las </a:t>
            </a:r>
            <a:r>
              <a:rPr lang="es-ES" dirty="0" err="1"/>
              <a:t>access-list</a:t>
            </a:r>
            <a:r>
              <a:rPr lang="es-ES" dirty="0"/>
              <a:t> en un fichero de texto, modificarlas ahí y luego pegarlas en el programa de terminal.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659" y="1939595"/>
            <a:ext cx="4297453" cy="24295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3892" t="56919" b="13004"/>
          <a:stretch/>
        </p:blipFill>
        <p:spPr>
          <a:xfrm>
            <a:off x="2218765" y="4507500"/>
            <a:ext cx="4499870" cy="16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CONFIGURACIÓN – ACL Estándar Numerada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Aplicación de una ACL numerada a una interfaz:</a:t>
            </a:r>
          </a:p>
          <a:p>
            <a:pPr marL="0" lvl="0" indent="0">
              <a:buNone/>
            </a:pPr>
            <a:r>
              <a:rPr lang="es-ES" sz="1800" dirty="0">
                <a:latin typeface="Courier New" pitchFamily="49"/>
                <a:ea typeface="Arial Unicode MS" pitchFamily="2"/>
                <a:cs typeface="Mangal" pitchFamily="2"/>
              </a:rPr>
              <a:t>R(</a:t>
            </a:r>
            <a:r>
              <a:rPr lang="es-ES" sz="1800" dirty="0" err="1">
                <a:latin typeface="Courier New" pitchFamily="49"/>
                <a:ea typeface="Arial Unicode MS" pitchFamily="2"/>
                <a:cs typeface="Mangal" pitchFamily="2"/>
              </a:rPr>
              <a:t>config-if</a:t>
            </a:r>
            <a:r>
              <a:rPr lang="es-ES" sz="1800" dirty="0">
                <a:latin typeface="Courier New" pitchFamily="49"/>
                <a:ea typeface="Arial Unicode MS" pitchFamily="2"/>
                <a:cs typeface="Mangal" pitchFamily="2"/>
              </a:rPr>
              <a:t>)# </a:t>
            </a:r>
            <a:r>
              <a:rPr lang="es-ES" sz="1800" b="1" dirty="0" err="1">
                <a:latin typeface="Courier New" pitchFamily="49"/>
                <a:ea typeface="Arial Unicode MS" pitchFamily="2"/>
                <a:cs typeface="Mangal" pitchFamily="2"/>
              </a:rPr>
              <a:t>ip</a:t>
            </a:r>
            <a:r>
              <a:rPr lang="es-ES" sz="1800" b="1" dirty="0">
                <a:latin typeface="Courier New" pitchFamily="49"/>
                <a:ea typeface="Arial Unicode MS" pitchFamily="2"/>
                <a:cs typeface="Mangal" pitchFamily="2"/>
              </a:rPr>
              <a:t> </a:t>
            </a:r>
            <a:r>
              <a:rPr lang="es-ES" sz="1800" b="1" dirty="0" err="1">
                <a:latin typeface="Courier New" pitchFamily="49"/>
                <a:ea typeface="Arial Unicode MS" pitchFamily="2"/>
                <a:cs typeface="Mangal" pitchFamily="2"/>
              </a:rPr>
              <a:t>acces-group</a:t>
            </a:r>
            <a:r>
              <a:rPr lang="es-ES" sz="1800" b="1" dirty="0">
                <a:latin typeface="Courier New" pitchFamily="49"/>
                <a:ea typeface="Arial Unicode MS" pitchFamily="2"/>
                <a:cs typeface="Mangal" pitchFamily="2"/>
              </a:rPr>
              <a:t> </a:t>
            </a:r>
            <a:r>
              <a:rPr lang="es-ES" sz="1800" dirty="0">
                <a:latin typeface="Courier New" pitchFamily="49"/>
                <a:ea typeface="Arial Unicode MS" pitchFamily="2"/>
                <a:cs typeface="Mangal" pitchFamily="2"/>
              </a:rPr>
              <a:t>nº-lista-acceso {</a:t>
            </a:r>
            <a:r>
              <a:rPr lang="es-ES" sz="1800" b="1" dirty="0">
                <a:latin typeface="Courier New" pitchFamily="49"/>
                <a:ea typeface="Arial Unicode MS" pitchFamily="2"/>
                <a:cs typeface="Mangal" pitchFamily="2"/>
              </a:rPr>
              <a:t>in</a:t>
            </a:r>
            <a:r>
              <a:rPr lang="es-ES" sz="1800" dirty="0">
                <a:latin typeface="Courier New" pitchFamily="49"/>
                <a:ea typeface="Arial Unicode MS" pitchFamily="2"/>
                <a:cs typeface="Mangal" pitchFamily="2"/>
              </a:rPr>
              <a:t> | </a:t>
            </a:r>
            <a:r>
              <a:rPr lang="es-ES" sz="1800" b="1" dirty="0" err="1">
                <a:latin typeface="Courier New" pitchFamily="49"/>
                <a:ea typeface="Arial Unicode MS" pitchFamily="2"/>
                <a:cs typeface="Mangal" pitchFamily="2"/>
              </a:rPr>
              <a:t>out</a:t>
            </a:r>
            <a:r>
              <a:rPr lang="es-ES" sz="1800" dirty="0">
                <a:latin typeface="Courier New" pitchFamily="49"/>
                <a:ea typeface="Arial Unicode MS" pitchFamily="2"/>
                <a:cs typeface="Mangal" pitchFamily="2"/>
              </a:rPr>
              <a:t>}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683" y="2477862"/>
            <a:ext cx="6267231" cy="373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719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2" id="{CEB838D3-F3F6-445D-8FAC-3ADDE31749E0}" vid="{9F9D782C-CEC2-496C-9E0A-7230687D511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SR</Template>
  <TotalTime>3758</TotalTime>
  <Words>2618</Words>
  <Application>Microsoft Office PowerPoint</Application>
  <PresentationFormat>Presentación en pantalla (4:3)</PresentationFormat>
  <Paragraphs>347</Paragraphs>
  <Slides>45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Courier New</vt:lpstr>
      <vt:lpstr>Helvetica 55 Roman</vt:lpstr>
      <vt:lpstr>Wingdings</vt:lpstr>
      <vt:lpstr>Tema de Office</vt:lpstr>
      <vt:lpstr>FILTROS</vt:lpstr>
      <vt:lpstr>Presentación de PowerPoint</vt:lpstr>
      <vt:lpstr>ACLs</vt:lpstr>
      <vt:lpstr>Índice de P1: ACLs</vt:lpstr>
      <vt:lpstr>INTRODUCCIÓN</vt:lpstr>
      <vt:lpstr>FORMA DE TRABAJO, TIPOS Y REFERENCIAS</vt:lpstr>
      <vt:lpstr>FUNCIONAMIENTO</vt:lpstr>
      <vt:lpstr>CONFIGURACIÓN – ACL Estándar Numerada</vt:lpstr>
      <vt:lpstr>CONFIGURACIÓN – ACL Estándar Numerada</vt:lpstr>
      <vt:lpstr>CONFIGURACIÓN – ACL Extendida Numerada</vt:lpstr>
      <vt:lpstr>CONFIGURACIÓN – ACL Extendida Numerada</vt:lpstr>
      <vt:lpstr>CONFIGURACIÓN – ACL Extendida Numerada</vt:lpstr>
      <vt:lpstr>CONFIGURACIÓN – ACL Extendida Numerada</vt:lpstr>
      <vt:lpstr>CONFIGURACIÓN – ACL Nombrada </vt:lpstr>
      <vt:lpstr>CONFIGURACIÓN – ACL Nombrada </vt:lpstr>
      <vt:lpstr>CONFIGURACIÓN – Edición de ACLs </vt:lpstr>
      <vt:lpstr>CONFIGURACIÓN – Restricción de acceso en VTY</vt:lpstr>
      <vt:lpstr>CONFIGURACIÓN – ACLs en IPv6</vt:lpstr>
      <vt:lpstr>LISTAS DE PREFIJOS</vt:lpstr>
      <vt:lpstr>Índice de P2: LISTAS DE PREFIJOS</vt:lpstr>
      <vt:lpstr>Introducción</vt:lpstr>
      <vt:lpstr>Condición</vt:lpstr>
      <vt:lpstr>Condición</vt:lpstr>
      <vt:lpstr>Condición</vt:lpstr>
      <vt:lpstr>Configuración</vt:lpstr>
      <vt:lpstr>Ejemplos</vt:lpstr>
      <vt:lpstr>Verificación</vt:lpstr>
      <vt:lpstr>LISTAS DE DISTRIBUCIÓN</vt:lpstr>
      <vt:lpstr>Índice de P3: LISTAS DE DISTRIBUCIÓN</vt:lpstr>
      <vt:lpstr>Introducción</vt:lpstr>
      <vt:lpstr>Listas de distribución con ACLs</vt:lpstr>
      <vt:lpstr>Listas de distribución con ACLs</vt:lpstr>
      <vt:lpstr>Listas de distribución con ACLs</vt:lpstr>
      <vt:lpstr>Listas de distribución con listas de prefijo</vt:lpstr>
      <vt:lpstr>Listas de distribución con listas de prefijo</vt:lpstr>
      <vt:lpstr>ROUTE MAPs</vt:lpstr>
      <vt:lpstr>Índice de P3: ROUTE MAPs </vt:lpstr>
      <vt:lpstr>Introducción</vt:lpstr>
      <vt:lpstr>Reglas</vt:lpstr>
      <vt:lpstr>Ejemplo</vt:lpstr>
      <vt:lpstr>Criterios de coincidencia</vt:lpstr>
      <vt:lpstr>Condiciones múltiples</vt:lpstr>
      <vt:lpstr>Complejidad de las coincidencias</vt:lpstr>
      <vt:lpstr>Acciones opcionales principales</vt:lpstr>
      <vt:lpstr>Comando continue</vt:lpstr>
    </vt:vector>
  </TitlesOfParts>
  <Company>Universidad de Cádiz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SEGURIDAD PERIMETRAL</dc:title>
  <dc:creator>Carlos Rodríguez Cordón</dc:creator>
  <cp:lastModifiedBy>Carlos Rodríguez Cordón</cp:lastModifiedBy>
  <cp:revision>68</cp:revision>
  <dcterms:created xsi:type="dcterms:W3CDTF">2019-11-12T12:07:12Z</dcterms:created>
  <dcterms:modified xsi:type="dcterms:W3CDTF">2022-04-20T18:25:27Z</dcterms:modified>
</cp:coreProperties>
</file>